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441" r:id="rId4"/>
    <p:sldId id="442" r:id="rId5"/>
    <p:sldId id="443" r:id="rId6"/>
    <p:sldId id="486" r:id="rId7"/>
    <p:sldId id="444" r:id="rId8"/>
    <p:sldId id="493" r:id="rId9"/>
    <p:sldId id="446" r:id="rId10"/>
    <p:sldId id="447" r:id="rId11"/>
    <p:sldId id="488" r:id="rId12"/>
    <p:sldId id="449" r:id="rId13"/>
    <p:sldId id="489" r:id="rId14"/>
    <p:sldId id="450" r:id="rId15"/>
    <p:sldId id="452" r:id="rId16"/>
    <p:sldId id="453" r:id="rId17"/>
    <p:sldId id="454" r:id="rId18"/>
    <p:sldId id="455" r:id="rId19"/>
    <p:sldId id="456" r:id="rId20"/>
    <p:sldId id="457" r:id="rId21"/>
    <p:sldId id="356" r:id="rId22"/>
    <p:sldId id="459" r:id="rId23"/>
    <p:sldId id="476" r:id="rId24"/>
    <p:sldId id="462" r:id="rId25"/>
    <p:sldId id="467" r:id="rId26"/>
    <p:sldId id="468" r:id="rId27"/>
    <p:sldId id="480" r:id="rId28"/>
    <p:sldId id="471" r:id="rId29"/>
    <p:sldId id="481" r:id="rId30"/>
    <p:sldId id="482" r:id="rId31"/>
    <p:sldId id="483" r:id="rId32"/>
    <p:sldId id="479" r:id="rId33"/>
    <p:sldId id="424" r:id="rId34"/>
    <p:sldId id="477" r:id="rId35"/>
    <p:sldId id="475" r:id="rId36"/>
    <p:sldId id="492" r:id="rId37"/>
    <p:sldId id="494" r:id="rId38"/>
    <p:sldId id="4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55D4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61" autoAdjust="0"/>
  </p:normalViewPr>
  <p:slideViewPr>
    <p:cSldViewPr>
      <p:cViewPr varScale="1">
        <p:scale>
          <a:sx n="65" d="100"/>
          <a:sy n="65" d="100"/>
        </p:scale>
        <p:origin x="-152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336"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B10D4-18DD-402F-BD42-0614F13DFBC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6254B39-3803-434D-B03F-B3FF770403E2}">
      <dgm:prSet phldrT="[Text]" custT="1"/>
      <dgm:spPr>
        <a:solidFill>
          <a:schemeClr val="tx2">
            <a:lumMod val="60000"/>
            <a:lumOff val="40000"/>
          </a:schemeClr>
        </a:solidFill>
      </dgm:spPr>
      <dgm:t>
        <a:bodyPr/>
        <a:lstStyle/>
        <a:p>
          <a:r>
            <a:rPr lang="en-GB" sz="2000" dirty="0" smtClean="0">
              <a:solidFill>
                <a:schemeClr val="bg1"/>
              </a:solidFill>
            </a:rPr>
            <a:t>What are </a:t>
          </a:r>
        </a:p>
        <a:p>
          <a:r>
            <a:rPr lang="en-GB" sz="2000" dirty="0" smtClean="0">
              <a:solidFill>
                <a:schemeClr val="bg1"/>
              </a:solidFill>
            </a:rPr>
            <a:t>goals/purpose/</a:t>
          </a:r>
        </a:p>
        <a:p>
          <a:r>
            <a:rPr lang="en-GB" sz="2000" dirty="0" smtClean="0">
              <a:solidFill>
                <a:schemeClr val="bg1"/>
              </a:solidFill>
            </a:rPr>
            <a:t>needs?</a:t>
          </a:r>
          <a:endParaRPr lang="en-GB" sz="2000" dirty="0">
            <a:solidFill>
              <a:schemeClr val="bg1"/>
            </a:solidFill>
          </a:endParaRPr>
        </a:p>
      </dgm:t>
    </dgm:pt>
    <dgm:pt modelId="{C5B34266-D8B2-4637-9114-6943BAEC85EA}" type="parTrans" cxnId="{DD0C3ED6-EEC0-45AF-B032-DD50AF6BC8E7}">
      <dgm:prSet/>
      <dgm:spPr/>
      <dgm:t>
        <a:bodyPr/>
        <a:lstStyle/>
        <a:p>
          <a:endParaRPr lang="en-GB"/>
        </a:p>
      </dgm:t>
    </dgm:pt>
    <dgm:pt modelId="{EAE65210-E39D-4F94-BCAD-64B294B59DCF}" type="sibTrans" cxnId="{DD0C3ED6-EEC0-45AF-B032-DD50AF6BC8E7}">
      <dgm:prSet/>
      <dgm:spPr>
        <a:solidFill>
          <a:schemeClr val="tx1">
            <a:lumMod val="75000"/>
            <a:lumOff val="25000"/>
          </a:schemeClr>
        </a:solidFill>
      </dgm:spPr>
      <dgm:t>
        <a:bodyPr/>
        <a:lstStyle/>
        <a:p>
          <a:endParaRPr lang="en-GB" dirty="0"/>
        </a:p>
      </dgm:t>
    </dgm:pt>
    <dgm:pt modelId="{69301F4A-0583-4EC0-B56B-337A5538D5E7}">
      <dgm:prSet phldrT="[Text]"/>
      <dgm:spPr>
        <a:solidFill>
          <a:schemeClr val="tx2">
            <a:lumMod val="60000"/>
            <a:lumOff val="40000"/>
          </a:schemeClr>
        </a:solidFill>
      </dgm:spPr>
      <dgm:t>
        <a:bodyPr/>
        <a:lstStyle/>
        <a:p>
          <a:r>
            <a:rPr lang="en-GB" b="0" dirty="0" smtClean="0"/>
            <a:t>Assess strengths/risks</a:t>
          </a:r>
          <a:endParaRPr lang="en-GB" b="0" dirty="0"/>
        </a:p>
      </dgm:t>
    </dgm:pt>
    <dgm:pt modelId="{68BF7069-801C-4C0B-A778-30E77BB8702E}" type="parTrans" cxnId="{B25706B1-A331-4B18-B867-DB6C0606A01A}">
      <dgm:prSet/>
      <dgm:spPr/>
      <dgm:t>
        <a:bodyPr/>
        <a:lstStyle/>
        <a:p>
          <a:endParaRPr lang="en-GB"/>
        </a:p>
      </dgm:t>
    </dgm:pt>
    <dgm:pt modelId="{3D8ED3EC-DA3F-43F9-8535-A0E3F0CD5BB3}" type="sibTrans" cxnId="{B25706B1-A331-4B18-B867-DB6C0606A01A}">
      <dgm:prSet/>
      <dgm:spPr>
        <a:solidFill>
          <a:schemeClr val="tx1">
            <a:lumMod val="75000"/>
            <a:lumOff val="25000"/>
          </a:schemeClr>
        </a:solidFill>
      </dgm:spPr>
      <dgm:t>
        <a:bodyPr/>
        <a:lstStyle/>
        <a:p>
          <a:endParaRPr lang="en-GB" dirty="0"/>
        </a:p>
      </dgm:t>
    </dgm:pt>
    <dgm:pt modelId="{CED501C7-E361-4C6C-8AD4-961D9FED2524}">
      <dgm:prSet phldrT="[Text]"/>
      <dgm:spPr>
        <a:solidFill>
          <a:schemeClr val="tx2">
            <a:lumMod val="60000"/>
            <a:lumOff val="40000"/>
          </a:schemeClr>
        </a:solidFill>
      </dgm:spPr>
      <dgm:t>
        <a:bodyPr/>
        <a:lstStyle/>
        <a:p>
          <a:r>
            <a:rPr lang="en-GB" dirty="0" smtClean="0"/>
            <a:t>Provisional contact plan</a:t>
          </a:r>
          <a:endParaRPr lang="en-GB" dirty="0"/>
        </a:p>
      </dgm:t>
    </dgm:pt>
    <dgm:pt modelId="{45F8CA5A-112D-4B60-9C5C-C2AC957C1596}" type="parTrans" cxnId="{D5D4EFFC-F2C1-4297-A821-52FB6BC886CC}">
      <dgm:prSet/>
      <dgm:spPr/>
      <dgm:t>
        <a:bodyPr/>
        <a:lstStyle/>
        <a:p>
          <a:endParaRPr lang="en-GB"/>
        </a:p>
      </dgm:t>
    </dgm:pt>
    <dgm:pt modelId="{44EF9562-1E7B-4E26-B7A4-221F3F728DF7}" type="sibTrans" cxnId="{D5D4EFFC-F2C1-4297-A821-52FB6BC886CC}">
      <dgm:prSet/>
      <dgm:spPr>
        <a:solidFill>
          <a:schemeClr val="tx1">
            <a:lumMod val="75000"/>
            <a:lumOff val="25000"/>
          </a:schemeClr>
        </a:solidFill>
      </dgm:spPr>
      <dgm:t>
        <a:bodyPr/>
        <a:lstStyle/>
        <a:p>
          <a:endParaRPr lang="en-GB" dirty="0"/>
        </a:p>
      </dgm:t>
    </dgm:pt>
    <dgm:pt modelId="{E5678096-C126-491A-A623-40378279E88F}">
      <dgm:prSet phldrT="[Text]"/>
      <dgm:spPr>
        <a:solidFill>
          <a:schemeClr val="tx2">
            <a:lumMod val="60000"/>
            <a:lumOff val="40000"/>
          </a:schemeClr>
        </a:solidFill>
      </dgm:spPr>
      <dgm:t>
        <a:bodyPr/>
        <a:lstStyle/>
        <a:p>
          <a:r>
            <a:rPr lang="en-GB" dirty="0" smtClean="0"/>
            <a:t>Plan support for contact</a:t>
          </a:r>
          <a:endParaRPr lang="en-GB" dirty="0"/>
        </a:p>
      </dgm:t>
    </dgm:pt>
    <dgm:pt modelId="{249A1C50-15F9-495D-8A55-65809EC174C3}" type="parTrans" cxnId="{864FB4BB-7F29-45B4-B22D-3AD511E19D58}">
      <dgm:prSet/>
      <dgm:spPr/>
      <dgm:t>
        <a:bodyPr/>
        <a:lstStyle/>
        <a:p>
          <a:endParaRPr lang="en-GB"/>
        </a:p>
      </dgm:t>
    </dgm:pt>
    <dgm:pt modelId="{0FB89185-70C9-4FA9-ABD0-E3E11BE1D067}" type="sibTrans" cxnId="{864FB4BB-7F29-45B4-B22D-3AD511E19D58}">
      <dgm:prSet/>
      <dgm:spPr>
        <a:solidFill>
          <a:schemeClr val="tx1">
            <a:lumMod val="75000"/>
            <a:lumOff val="25000"/>
          </a:schemeClr>
        </a:solidFill>
      </dgm:spPr>
      <dgm:t>
        <a:bodyPr/>
        <a:lstStyle/>
        <a:p>
          <a:endParaRPr lang="en-GB" dirty="0"/>
        </a:p>
      </dgm:t>
    </dgm:pt>
    <dgm:pt modelId="{BC16219B-115C-47E2-80CB-638A948D878B}">
      <dgm:prSet phldrT="[Text]"/>
      <dgm:spPr>
        <a:solidFill>
          <a:schemeClr val="tx2">
            <a:lumMod val="60000"/>
            <a:lumOff val="40000"/>
          </a:schemeClr>
        </a:solidFill>
      </dgm:spPr>
      <dgm:t>
        <a:bodyPr/>
        <a:lstStyle/>
        <a:p>
          <a:r>
            <a:rPr lang="en-GB" dirty="0" smtClean="0"/>
            <a:t>Review</a:t>
          </a:r>
          <a:endParaRPr lang="en-GB" dirty="0"/>
        </a:p>
      </dgm:t>
    </dgm:pt>
    <dgm:pt modelId="{B4D11650-6FBD-44E4-9220-456920A3164A}" type="parTrans" cxnId="{1A53B93E-E15E-4E2E-893B-96BAE27BE614}">
      <dgm:prSet/>
      <dgm:spPr/>
      <dgm:t>
        <a:bodyPr/>
        <a:lstStyle/>
        <a:p>
          <a:endParaRPr lang="en-GB"/>
        </a:p>
      </dgm:t>
    </dgm:pt>
    <dgm:pt modelId="{15EEA8BD-A692-414F-B454-9647D6F96A1C}" type="sibTrans" cxnId="{1A53B93E-E15E-4E2E-893B-96BAE27BE614}">
      <dgm:prSet/>
      <dgm:spPr>
        <a:solidFill>
          <a:schemeClr val="tx1">
            <a:lumMod val="75000"/>
            <a:lumOff val="25000"/>
          </a:schemeClr>
        </a:solidFill>
      </dgm:spPr>
      <dgm:t>
        <a:bodyPr/>
        <a:lstStyle/>
        <a:p>
          <a:endParaRPr lang="en-GB" dirty="0"/>
        </a:p>
      </dgm:t>
    </dgm:pt>
    <dgm:pt modelId="{3FE2FA8A-1DC0-44A6-A096-99E31B256147}" type="pres">
      <dgm:prSet presAssocID="{146B10D4-18DD-402F-BD42-0614F13DFBC7}" presName="cycle" presStyleCnt="0">
        <dgm:presLayoutVars>
          <dgm:dir/>
          <dgm:resizeHandles val="exact"/>
        </dgm:presLayoutVars>
      </dgm:prSet>
      <dgm:spPr/>
      <dgm:t>
        <a:bodyPr/>
        <a:lstStyle/>
        <a:p>
          <a:endParaRPr lang="en-GB"/>
        </a:p>
      </dgm:t>
    </dgm:pt>
    <dgm:pt modelId="{64CF9BBF-6F5A-4EBE-8556-3AF5A400F721}" type="pres">
      <dgm:prSet presAssocID="{76254B39-3803-434D-B03F-B3FF770403E2}" presName="node" presStyleLbl="node1" presStyleIdx="0" presStyleCnt="5" custScaleX="147575" custScaleY="93904" custRadScaleRad="96518" custRadScaleInc="3217">
        <dgm:presLayoutVars>
          <dgm:bulletEnabled val="1"/>
        </dgm:presLayoutVars>
      </dgm:prSet>
      <dgm:spPr/>
      <dgm:t>
        <a:bodyPr/>
        <a:lstStyle/>
        <a:p>
          <a:endParaRPr lang="en-GB"/>
        </a:p>
      </dgm:t>
    </dgm:pt>
    <dgm:pt modelId="{CF7D3998-ED20-4D6D-90B7-6A868D051F0E}" type="pres">
      <dgm:prSet presAssocID="{EAE65210-E39D-4F94-BCAD-64B294B59DCF}" presName="sibTrans" presStyleLbl="sibTrans2D1" presStyleIdx="0" presStyleCnt="5"/>
      <dgm:spPr/>
      <dgm:t>
        <a:bodyPr/>
        <a:lstStyle/>
        <a:p>
          <a:endParaRPr lang="en-GB"/>
        </a:p>
      </dgm:t>
    </dgm:pt>
    <dgm:pt modelId="{A75E01DC-C62E-4781-8053-5697C97E8098}" type="pres">
      <dgm:prSet presAssocID="{EAE65210-E39D-4F94-BCAD-64B294B59DCF}" presName="connectorText" presStyleLbl="sibTrans2D1" presStyleIdx="0" presStyleCnt="5"/>
      <dgm:spPr/>
      <dgm:t>
        <a:bodyPr/>
        <a:lstStyle/>
        <a:p>
          <a:endParaRPr lang="en-GB"/>
        </a:p>
      </dgm:t>
    </dgm:pt>
    <dgm:pt modelId="{283B942E-B140-4BEB-8842-6652ECA6DA04}" type="pres">
      <dgm:prSet presAssocID="{69301F4A-0583-4EC0-B56B-337A5538D5E7}" presName="node" presStyleLbl="node1" presStyleIdx="1" presStyleCnt="5" custScaleX="146868" custScaleY="96443" custRadScaleRad="130973" custRadScaleInc="18755">
        <dgm:presLayoutVars>
          <dgm:bulletEnabled val="1"/>
        </dgm:presLayoutVars>
      </dgm:prSet>
      <dgm:spPr>
        <a:prstGeom prst="ellipse">
          <a:avLst/>
        </a:prstGeom>
      </dgm:spPr>
      <dgm:t>
        <a:bodyPr/>
        <a:lstStyle/>
        <a:p>
          <a:endParaRPr lang="en-GB"/>
        </a:p>
      </dgm:t>
    </dgm:pt>
    <dgm:pt modelId="{EF3DA36A-05E9-4257-A117-CDED052E9FA9}" type="pres">
      <dgm:prSet presAssocID="{3D8ED3EC-DA3F-43F9-8535-A0E3F0CD5BB3}" presName="sibTrans" presStyleLbl="sibTrans2D1" presStyleIdx="1" presStyleCnt="5"/>
      <dgm:spPr/>
      <dgm:t>
        <a:bodyPr/>
        <a:lstStyle/>
        <a:p>
          <a:endParaRPr lang="en-GB"/>
        </a:p>
      </dgm:t>
    </dgm:pt>
    <dgm:pt modelId="{32CDA6B8-AEF8-492D-87DB-268B86F35FC4}" type="pres">
      <dgm:prSet presAssocID="{3D8ED3EC-DA3F-43F9-8535-A0E3F0CD5BB3}" presName="connectorText" presStyleLbl="sibTrans2D1" presStyleIdx="1" presStyleCnt="5"/>
      <dgm:spPr/>
      <dgm:t>
        <a:bodyPr/>
        <a:lstStyle/>
        <a:p>
          <a:endParaRPr lang="en-GB"/>
        </a:p>
      </dgm:t>
    </dgm:pt>
    <dgm:pt modelId="{1477AA84-1081-470D-AC73-69D1B9C1D980}" type="pres">
      <dgm:prSet presAssocID="{CED501C7-E361-4C6C-8AD4-961D9FED2524}" presName="node" presStyleLbl="node1" presStyleIdx="2" presStyleCnt="5" custScaleX="147226" custScaleY="94529" custRadScaleRad="107330" custRadScaleInc="-23133">
        <dgm:presLayoutVars>
          <dgm:bulletEnabled val="1"/>
        </dgm:presLayoutVars>
      </dgm:prSet>
      <dgm:spPr/>
      <dgm:t>
        <a:bodyPr/>
        <a:lstStyle/>
        <a:p>
          <a:endParaRPr lang="en-GB"/>
        </a:p>
      </dgm:t>
    </dgm:pt>
    <dgm:pt modelId="{602C7081-5EA4-4522-BC6F-8A6844BA400A}" type="pres">
      <dgm:prSet presAssocID="{44EF9562-1E7B-4E26-B7A4-221F3F728DF7}" presName="sibTrans" presStyleLbl="sibTrans2D1" presStyleIdx="2" presStyleCnt="5"/>
      <dgm:spPr/>
      <dgm:t>
        <a:bodyPr/>
        <a:lstStyle/>
        <a:p>
          <a:endParaRPr lang="en-GB"/>
        </a:p>
      </dgm:t>
    </dgm:pt>
    <dgm:pt modelId="{5C0C3EB5-A9E8-4663-AA2E-C8740396AC11}" type="pres">
      <dgm:prSet presAssocID="{44EF9562-1E7B-4E26-B7A4-221F3F728DF7}" presName="connectorText" presStyleLbl="sibTrans2D1" presStyleIdx="2" presStyleCnt="5"/>
      <dgm:spPr/>
      <dgm:t>
        <a:bodyPr/>
        <a:lstStyle/>
        <a:p>
          <a:endParaRPr lang="en-GB"/>
        </a:p>
      </dgm:t>
    </dgm:pt>
    <dgm:pt modelId="{338CE0B8-14EB-4959-952F-9FCA1B83CBCE}" type="pres">
      <dgm:prSet presAssocID="{E5678096-C126-491A-A623-40378279E88F}" presName="node" presStyleLbl="node1" presStyleIdx="3" presStyleCnt="5" custScaleX="142086" custScaleY="95897" custRadScaleRad="122804" custRadScaleInc="42949">
        <dgm:presLayoutVars>
          <dgm:bulletEnabled val="1"/>
        </dgm:presLayoutVars>
      </dgm:prSet>
      <dgm:spPr/>
      <dgm:t>
        <a:bodyPr/>
        <a:lstStyle/>
        <a:p>
          <a:endParaRPr lang="en-GB"/>
        </a:p>
      </dgm:t>
    </dgm:pt>
    <dgm:pt modelId="{54D53CEC-D947-449A-B7CD-D0561AE1E7BF}" type="pres">
      <dgm:prSet presAssocID="{0FB89185-70C9-4FA9-ABD0-E3E11BE1D067}" presName="sibTrans" presStyleLbl="sibTrans2D1" presStyleIdx="3" presStyleCnt="5"/>
      <dgm:spPr/>
      <dgm:t>
        <a:bodyPr/>
        <a:lstStyle/>
        <a:p>
          <a:endParaRPr lang="en-GB"/>
        </a:p>
      </dgm:t>
    </dgm:pt>
    <dgm:pt modelId="{C53152E3-A57C-4E9F-AEE5-90D51B06F302}" type="pres">
      <dgm:prSet presAssocID="{0FB89185-70C9-4FA9-ABD0-E3E11BE1D067}" presName="connectorText" presStyleLbl="sibTrans2D1" presStyleIdx="3" presStyleCnt="5"/>
      <dgm:spPr/>
      <dgm:t>
        <a:bodyPr/>
        <a:lstStyle/>
        <a:p>
          <a:endParaRPr lang="en-GB"/>
        </a:p>
      </dgm:t>
    </dgm:pt>
    <dgm:pt modelId="{0DB2A03F-1619-43B6-AD13-AAD76B864971}" type="pres">
      <dgm:prSet presAssocID="{BC16219B-115C-47E2-80CB-638A948D878B}" presName="node" presStyleLbl="node1" presStyleIdx="4" presStyleCnt="5" custScaleX="145917" custScaleY="98660" custRadScaleRad="117981" custRadScaleInc="-7608">
        <dgm:presLayoutVars>
          <dgm:bulletEnabled val="1"/>
        </dgm:presLayoutVars>
      </dgm:prSet>
      <dgm:spPr/>
      <dgm:t>
        <a:bodyPr/>
        <a:lstStyle/>
        <a:p>
          <a:endParaRPr lang="en-GB"/>
        </a:p>
      </dgm:t>
    </dgm:pt>
    <dgm:pt modelId="{7B1D3DE9-4759-49AA-BA67-BC06971DE7DD}" type="pres">
      <dgm:prSet presAssocID="{15EEA8BD-A692-414F-B454-9647D6F96A1C}" presName="sibTrans" presStyleLbl="sibTrans2D1" presStyleIdx="4" presStyleCnt="5"/>
      <dgm:spPr/>
      <dgm:t>
        <a:bodyPr/>
        <a:lstStyle/>
        <a:p>
          <a:endParaRPr lang="en-GB"/>
        </a:p>
      </dgm:t>
    </dgm:pt>
    <dgm:pt modelId="{DC309EFB-C85C-4864-A228-D2383361217F}" type="pres">
      <dgm:prSet presAssocID="{15EEA8BD-A692-414F-B454-9647D6F96A1C}" presName="connectorText" presStyleLbl="sibTrans2D1" presStyleIdx="4" presStyleCnt="5"/>
      <dgm:spPr/>
      <dgm:t>
        <a:bodyPr/>
        <a:lstStyle/>
        <a:p>
          <a:endParaRPr lang="en-GB"/>
        </a:p>
      </dgm:t>
    </dgm:pt>
  </dgm:ptLst>
  <dgm:cxnLst>
    <dgm:cxn modelId="{98DB8907-49E2-4A08-AC27-82C2C013BC4B}" type="presOf" srcId="{EAE65210-E39D-4F94-BCAD-64B294B59DCF}" destId="{A75E01DC-C62E-4781-8053-5697C97E8098}" srcOrd="1" destOrd="0" presId="urn:microsoft.com/office/officeart/2005/8/layout/cycle2"/>
    <dgm:cxn modelId="{88BDE71C-75E7-4EC0-B69F-A2AC0264F5ED}" type="presOf" srcId="{44EF9562-1E7B-4E26-B7A4-221F3F728DF7}" destId="{602C7081-5EA4-4522-BC6F-8A6844BA400A}" srcOrd="0" destOrd="0" presId="urn:microsoft.com/office/officeart/2005/8/layout/cycle2"/>
    <dgm:cxn modelId="{1CDAD18F-57DC-4B42-875B-5573206222DD}" type="presOf" srcId="{0FB89185-70C9-4FA9-ABD0-E3E11BE1D067}" destId="{C53152E3-A57C-4E9F-AEE5-90D51B06F302}" srcOrd="1" destOrd="0" presId="urn:microsoft.com/office/officeart/2005/8/layout/cycle2"/>
    <dgm:cxn modelId="{D2C2278E-76E1-48B1-9272-1DA75E5D4589}" type="presOf" srcId="{3D8ED3EC-DA3F-43F9-8535-A0E3F0CD5BB3}" destId="{32CDA6B8-AEF8-492D-87DB-268B86F35FC4}" srcOrd="1" destOrd="0" presId="urn:microsoft.com/office/officeart/2005/8/layout/cycle2"/>
    <dgm:cxn modelId="{1A53B93E-E15E-4E2E-893B-96BAE27BE614}" srcId="{146B10D4-18DD-402F-BD42-0614F13DFBC7}" destId="{BC16219B-115C-47E2-80CB-638A948D878B}" srcOrd="4" destOrd="0" parTransId="{B4D11650-6FBD-44E4-9220-456920A3164A}" sibTransId="{15EEA8BD-A692-414F-B454-9647D6F96A1C}"/>
    <dgm:cxn modelId="{509D3465-4217-4C5B-BCCE-57CD34C18EFE}" type="presOf" srcId="{76254B39-3803-434D-B03F-B3FF770403E2}" destId="{64CF9BBF-6F5A-4EBE-8556-3AF5A400F721}" srcOrd="0" destOrd="0" presId="urn:microsoft.com/office/officeart/2005/8/layout/cycle2"/>
    <dgm:cxn modelId="{7DA5AFDD-0515-4809-B384-3656268FC36D}" type="presOf" srcId="{69301F4A-0583-4EC0-B56B-337A5538D5E7}" destId="{283B942E-B140-4BEB-8842-6652ECA6DA04}" srcOrd="0" destOrd="0" presId="urn:microsoft.com/office/officeart/2005/8/layout/cycle2"/>
    <dgm:cxn modelId="{4F3DA283-4206-4355-8E61-9E0BEB1E193C}" type="presOf" srcId="{CED501C7-E361-4C6C-8AD4-961D9FED2524}" destId="{1477AA84-1081-470D-AC73-69D1B9C1D980}" srcOrd="0" destOrd="0" presId="urn:microsoft.com/office/officeart/2005/8/layout/cycle2"/>
    <dgm:cxn modelId="{B25706B1-A331-4B18-B867-DB6C0606A01A}" srcId="{146B10D4-18DD-402F-BD42-0614F13DFBC7}" destId="{69301F4A-0583-4EC0-B56B-337A5538D5E7}" srcOrd="1" destOrd="0" parTransId="{68BF7069-801C-4C0B-A778-30E77BB8702E}" sibTransId="{3D8ED3EC-DA3F-43F9-8535-A0E3F0CD5BB3}"/>
    <dgm:cxn modelId="{864FB4BB-7F29-45B4-B22D-3AD511E19D58}" srcId="{146B10D4-18DD-402F-BD42-0614F13DFBC7}" destId="{E5678096-C126-491A-A623-40378279E88F}" srcOrd="3" destOrd="0" parTransId="{249A1C50-15F9-495D-8A55-65809EC174C3}" sibTransId="{0FB89185-70C9-4FA9-ABD0-E3E11BE1D067}"/>
    <dgm:cxn modelId="{B656B20D-F9BE-475A-99CB-2EEE70D7F595}" type="presOf" srcId="{44EF9562-1E7B-4E26-B7A4-221F3F728DF7}" destId="{5C0C3EB5-A9E8-4663-AA2E-C8740396AC11}" srcOrd="1" destOrd="0" presId="urn:microsoft.com/office/officeart/2005/8/layout/cycle2"/>
    <dgm:cxn modelId="{843B4418-3B94-4A87-86E2-73C83FC94887}" type="presOf" srcId="{146B10D4-18DD-402F-BD42-0614F13DFBC7}" destId="{3FE2FA8A-1DC0-44A6-A096-99E31B256147}" srcOrd="0" destOrd="0" presId="urn:microsoft.com/office/officeart/2005/8/layout/cycle2"/>
    <dgm:cxn modelId="{1062374F-AD6F-4AF4-A45A-967619ADC825}" type="presOf" srcId="{15EEA8BD-A692-414F-B454-9647D6F96A1C}" destId="{7B1D3DE9-4759-49AA-BA67-BC06971DE7DD}" srcOrd="0" destOrd="0" presId="urn:microsoft.com/office/officeart/2005/8/layout/cycle2"/>
    <dgm:cxn modelId="{D5D4EFFC-F2C1-4297-A821-52FB6BC886CC}" srcId="{146B10D4-18DD-402F-BD42-0614F13DFBC7}" destId="{CED501C7-E361-4C6C-8AD4-961D9FED2524}" srcOrd="2" destOrd="0" parTransId="{45F8CA5A-112D-4B60-9C5C-C2AC957C1596}" sibTransId="{44EF9562-1E7B-4E26-B7A4-221F3F728DF7}"/>
    <dgm:cxn modelId="{BB071BF6-CED4-4840-BDC2-3AFD0B9F358D}" type="presOf" srcId="{0FB89185-70C9-4FA9-ABD0-E3E11BE1D067}" destId="{54D53CEC-D947-449A-B7CD-D0561AE1E7BF}" srcOrd="0" destOrd="0" presId="urn:microsoft.com/office/officeart/2005/8/layout/cycle2"/>
    <dgm:cxn modelId="{D2BDEC2F-8F4B-4300-BDD9-2289E093ABA8}" type="presOf" srcId="{15EEA8BD-A692-414F-B454-9647D6F96A1C}" destId="{DC309EFB-C85C-4864-A228-D2383361217F}" srcOrd="1" destOrd="0" presId="urn:microsoft.com/office/officeart/2005/8/layout/cycle2"/>
    <dgm:cxn modelId="{DB57D48C-94A2-4261-919F-BB5E35735762}" type="presOf" srcId="{EAE65210-E39D-4F94-BCAD-64B294B59DCF}" destId="{CF7D3998-ED20-4D6D-90B7-6A868D051F0E}" srcOrd="0" destOrd="0" presId="urn:microsoft.com/office/officeart/2005/8/layout/cycle2"/>
    <dgm:cxn modelId="{A77D3576-5078-47EC-84F9-814E35172E92}" type="presOf" srcId="{E5678096-C126-491A-A623-40378279E88F}" destId="{338CE0B8-14EB-4959-952F-9FCA1B83CBCE}" srcOrd="0" destOrd="0" presId="urn:microsoft.com/office/officeart/2005/8/layout/cycle2"/>
    <dgm:cxn modelId="{DD0C3ED6-EEC0-45AF-B032-DD50AF6BC8E7}" srcId="{146B10D4-18DD-402F-BD42-0614F13DFBC7}" destId="{76254B39-3803-434D-B03F-B3FF770403E2}" srcOrd="0" destOrd="0" parTransId="{C5B34266-D8B2-4637-9114-6943BAEC85EA}" sibTransId="{EAE65210-E39D-4F94-BCAD-64B294B59DCF}"/>
    <dgm:cxn modelId="{82D089E0-8DE8-465A-B75B-02CAA0322DA5}" type="presOf" srcId="{BC16219B-115C-47E2-80CB-638A948D878B}" destId="{0DB2A03F-1619-43B6-AD13-AAD76B864971}" srcOrd="0" destOrd="0" presId="urn:microsoft.com/office/officeart/2005/8/layout/cycle2"/>
    <dgm:cxn modelId="{E6B66FAE-C68C-4B3B-960F-61399A755EC4}" type="presOf" srcId="{3D8ED3EC-DA3F-43F9-8535-A0E3F0CD5BB3}" destId="{EF3DA36A-05E9-4257-A117-CDED052E9FA9}" srcOrd="0" destOrd="0" presId="urn:microsoft.com/office/officeart/2005/8/layout/cycle2"/>
    <dgm:cxn modelId="{B3AF55F8-3EA8-4808-8D7E-7C4DAF445682}" type="presParOf" srcId="{3FE2FA8A-1DC0-44A6-A096-99E31B256147}" destId="{64CF9BBF-6F5A-4EBE-8556-3AF5A400F721}" srcOrd="0" destOrd="0" presId="urn:microsoft.com/office/officeart/2005/8/layout/cycle2"/>
    <dgm:cxn modelId="{7F5507ED-14A9-45B1-B192-ACF738DDED19}" type="presParOf" srcId="{3FE2FA8A-1DC0-44A6-A096-99E31B256147}" destId="{CF7D3998-ED20-4D6D-90B7-6A868D051F0E}" srcOrd="1" destOrd="0" presId="urn:microsoft.com/office/officeart/2005/8/layout/cycle2"/>
    <dgm:cxn modelId="{60312D13-EDDA-484C-994A-1D199869A058}" type="presParOf" srcId="{CF7D3998-ED20-4D6D-90B7-6A868D051F0E}" destId="{A75E01DC-C62E-4781-8053-5697C97E8098}" srcOrd="0" destOrd="0" presId="urn:microsoft.com/office/officeart/2005/8/layout/cycle2"/>
    <dgm:cxn modelId="{FB283966-BEDC-4717-ADD4-1CFE487E517C}" type="presParOf" srcId="{3FE2FA8A-1DC0-44A6-A096-99E31B256147}" destId="{283B942E-B140-4BEB-8842-6652ECA6DA04}" srcOrd="2" destOrd="0" presId="urn:microsoft.com/office/officeart/2005/8/layout/cycle2"/>
    <dgm:cxn modelId="{944EF513-147A-4C48-BFE2-DD5D3CB304C0}" type="presParOf" srcId="{3FE2FA8A-1DC0-44A6-A096-99E31B256147}" destId="{EF3DA36A-05E9-4257-A117-CDED052E9FA9}" srcOrd="3" destOrd="0" presId="urn:microsoft.com/office/officeart/2005/8/layout/cycle2"/>
    <dgm:cxn modelId="{5EED9D85-454A-4555-AA02-AA7D1085759B}" type="presParOf" srcId="{EF3DA36A-05E9-4257-A117-CDED052E9FA9}" destId="{32CDA6B8-AEF8-492D-87DB-268B86F35FC4}" srcOrd="0" destOrd="0" presId="urn:microsoft.com/office/officeart/2005/8/layout/cycle2"/>
    <dgm:cxn modelId="{F7AFA0BD-58EA-4D82-956E-6381FF9A5B1E}" type="presParOf" srcId="{3FE2FA8A-1DC0-44A6-A096-99E31B256147}" destId="{1477AA84-1081-470D-AC73-69D1B9C1D980}" srcOrd="4" destOrd="0" presId="urn:microsoft.com/office/officeart/2005/8/layout/cycle2"/>
    <dgm:cxn modelId="{5DB05301-3EE0-41B0-BB26-0C729E6774B6}" type="presParOf" srcId="{3FE2FA8A-1DC0-44A6-A096-99E31B256147}" destId="{602C7081-5EA4-4522-BC6F-8A6844BA400A}" srcOrd="5" destOrd="0" presId="urn:microsoft.com/office/officeart/2005/8/layout/cycle2"/>
    <dgm:cxn modelId="{B406262C-E137-4176-B5D6-D9DBCDD15BAA}" type="presParOf" srcId="{602C7081-5EA4-4522-BC6F-8A6844BA400A}" destId="{5C0C3EB5-A9E8-4663-AA2E-C8740396AC11}" srcOrd="0" destOrd="0" presId="urn:microsoft.com/office/officeart/2005/8/layout/cycle2"/>
    <dgm:cxn modelId="{EFC8F61E-1157-4201-8E6D-6B571FA9AB36}" type="presParOf" srcId="{3FE2FA8A-1DC0-44A6-A096-99E31B256147}" destId="{338CE0B8-14EB-4959-952F-9FCA1B83CBCE}" srcOrd="6" destOrd="0" presId="urn:microsoft.com/office/officeart/2005/8/layout/cycle2"/>
    <dgm:cxn modelId="{8ECADDB7-CB65-4C1A-8717-A60E0ACC44CF}" type="presParOf" srcId="{3FE2FA8A-1DC0-44A6-A096-99E31B256147}" destId="{54D53CEC-D947-449A-B7CD-D0561AE1E7BF}" srcOrd="7" destOrd="0" presId="urn:microsoft.com/office/officeart/2005/8/layout/cycle2"/>
    <dgm:cxn modelId="{3BC8553F-58AF-48A1-9863-0080BA7DCAC7}" type="presParOf" srcId="{54D53CEC-D947-449A-B7CD-D0561AE1E7BF}" destId="{C53152E3-A57C-4E9F-AEE5-90D51B06F302}" srcOrd="0" destOrd="0" presId="urn:microsoft.com/office/officeart/2005/8/layout/cycle2"/>
    <dgm:cxn modelId="{7AE50E33-5DB1-498E-B6F5-B46DD37EF4C8}" type="presParOf" srcId="{3FE2FA8A-1DC0-44A6-A096-99E31B256147}" destId="{0DB2A03F-1619-43B6-AD13-AAD76B864971}" srcOrd="8" destOrd="0" presId="urn:microsoft.com/office/officeart/2005/8/layout/cycle2"/>
    <dgm:cxn modelId="{64DD8BFD-A848-43FA-9299-6DB5E7AE863D}" type="presParOf" srcId="{3FE2FA8A-1DC0-44A6-A096-99E31B256147}" destId="{7B1D3DE9-4759-49AA-BA67-BC06971DE7DD}" srcOrd="9" destOrd="0" presId="urn:microsoft.com/office/officeart/2005/8/layout/cycle2"/>
    <dgm:cxn modelId="{0AAB5D74-419D-41CF-B09E-9DB273686AD0}" type="presParOf" srcId="{7B1D3DE9-4759-49AA-BA67-BC06971DE7DD}" destId="{DC309EFB-C85C-4864-A228-D2383361217F}" srcOrd="0" destOrd="0" presId="urn:microsoft.com/office/officeart/2005/8/layout/cycle2"/>
  </dgm:cxnLst>
  <dgm:bg>
    <a:solidFill>
      <a:schemeClr val="bg1">
        <a:lumMod val="75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F2BF05-B94F-45F0-97DC-065CF38D7657}"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GB"/>
        </a:p>
      </dgm:t>
    </dgm:pt>
    <dgm:pt modelId="{4751BAB5-45E7-4C69-97A3-4D25741CF467}">
      <dgm:prSet/>
      <dgm:spPr/>
      <dgm:t>
        <a:bodyPr/>
        <a:lstStyle/>
        <a:p>
          <a:pPr rtl="0"/>
          <a:r>
            <a:rPr lang="en-GB" dirty="0" smtClean="0"/>
            <a:t>For children</a:t>
          </a:r>
          <a:endParaRPr lang="en-GB" dirty="0"/>
        </a:p>
      </dgm:t>
    </dgm:pt>
    <dgm:pt modelId="{21B68AD2-4814-4493-BD4C-5C0330500807}" type="parTrans" cxnId="{01FA48BF-ACC9-45DC-AF65-E0B731C07B0C}">
      <dgm:prSet/>
      <dgm:spPr/>
      <dgm:t>
        <a:bodyPr/>
        <a:lstStyle/>
        <a:p>
          <a:endParaRPr lang="en-GB"/>
        </a:p>
      </dgm:t>
    </dgm:pt>
    <dgm:pt modelId="{5B096563-1242-4FDE-BC17-307085C853B3}" type="sibTrans" cxnId="{01FA48BF-ACC9-45DC-AF65-E0B731C07B0C}">
      <dgm:prSet/>
      <dgm:spPr/>
      <dgm:t>
        <a:bodyPr/>
        <a:lstStyle/>
        <a:p>
          <a:endParaRPr lang="en-GB"/>
        </a:p>
      </dgm:t>
    </dgm:pt>
    <dgm:pt modelId="{28ED2AA9-740F-40BC-B2DA-63481FF04947}">
      <dgm:prSet/>
      <dgm:spPr/>
      <dgm:t>
        <a:bodyPr/>
        <a:lstStyle/>
        <a:p>
          <a:pPr rtl="0"/>
          <a:r>
            <a:rPr lang="en-GB" dirty="0" smtClean="0"/>
            <a:t>For adoptive parents</a:t>
          </a:r>
          <a:endParaRPr lang="en-GB" dirty="0"/>
        </a:p>
      </dgm:t>
    </dgm:pt>
    <dgm:pt modelId="{B0A69840-245C-4DFF-8952-F45D0740D145}" type="parTrans" cxnId="{7D2D119D-9A09-4BB7-A8EE-5AB813FCADE6}">
      <dgm:prSet/>
      <dgm:spPr/>
      <dgm:t>
        <a:bodyPr/>
        <a:lstStyle/>
        <a:p>
          <a:endParaRPr lang="en-GB"/>
        </a:p>
      </dgm:t>
    </dgm:pt>
    <dgm:pt modelId="{4FF954A8-7359-48C3-9662-185D9372A14C}" type="sibTrans" cxnId="{7D2D119D-9A09-4BB7-A8EE-5AB813FCADE6}">
      <dgm:prSet/>
      <dgm:spPr/>
      <dgm:t>
        <a:bodyPr/>
        <a:lstStyle/>
        <a:p>
          <a:endParaRPr lang="en-GB"/>
        </a:p>
      </dgm:t>
    </dgm:pt>
    <dgm:pt modelId="{49F83F1A-6E43-4FBF-9150-4180228F68E5}">
      <dgm:prSet/>
      <dgm:spPr/>
      <dgm:t>
        <a:bodyPr/>
        <a:lstStyle/>
        <a:p>
          <a:pPr rtl="0"/>
          <a:r>
            <a:rPr lang="en-GB" dirty="0" smtClean="0"/>
            <a:t>For birth relatives</a:t>
          </a:r>
          <a:endParaRPr lang="en-GB" dirty="0"/>
        </a:p>
      </dgm:t>
    </dgm:pt>
    <dgm:pt modelId="{80CA3923-368C-4B14-8DE6-71D8480EEE46}" type="parTrans" cxnId="{9DF0F14E-AFE3-4BFE-929D-8C16E54536F9}">
      <dgm:prSet/>
      <dgm:spPr/>
      <dgm:t>
        <a:bodyPr/>
        <a:lstStyle/>
        <a:p>
          <a:endParaRPr lang="en-GB"/>
        </a:p>
      </dgm:t>
    </dgm:pt>
    <dgm:pt modelId="{32F2B4A0-4B2C-46F0-BD48-E6F91AC27438}" type="sibTrans" cxnId="{9DF0F14E-AFE3-4BFE-929D-8C16E54536F9}">
      <dgm:prSet/>
      <dgm:spPr/>
      <dgm:t>
        <a:bodyPr/>
        <a:lstStyle/>
        <a:p>
          <a:endParaRPr lang="en-GB"/>
        </a:p>
      </dgm:t>
    </dgm:pt>
    <dgm:pt modelId="{31E05528-E3D5-4AF3-AD12-19D4A74384BD}" type="pres">
      <dgm:prSet presAssocID="{85F2BF05-B94F-45F0-97DC-065CF38D7657}" presName="compositeShape" presStyleCnt="0">
        <dgm:presLayoutVars>
          <dgm:chMax val="7"/>
          <dgm:dir/>
          <dgm:resizeHandles val="exact"/>
        </dgm:presLayoutVars>
      </dgm:prSet>
      <dgm:spPr/>
      <dgm:t>
        <a:bodyPr/>
        <a:lstStyle/>
        <a:p>
          <a:endParaRPr lang="en-GB"/>
        </a:p>
      </dgm:t>
    </dgm:pt>
    <dgm:pt modelId="{F17A8E56-0DAA-4C5B-8D3E-3AA42392E0BD}" type="pres">
      <dgm:prSet presAssocID="{4751BAB5-45E7-4C69-97A3-4D25741CF467}" presName="circ1" presStyleLbl="vennNode1" presStyleIdx="0" presStyleCnt="3"/>
      <dgm:spPr/>
      <dgm:t>
        <a:bodyPr/>
        <a:lstStyle/>
        <a:p>
          <a:endParaRPr lang="en-GB"/>
        </a:p>
      </dgm:t>
    </dgm:pt>
    <dgm:pt modelId="{AEA66C25-82D1-4A84-8E1F-34FCE807C7BB}" type="pres">
      <dgm:prSet presAssocID="{4751BAB5-45E7-4C69-97A3-4D25741CF467}" presName="circ1Tx" presStyleLbl="revTx" presStyleIdx="0" presStyleCnt="0">
        <dgm:presLayoutVars>
          <dgm:chMax val="0"/>
          <dgm:chPref val="0"/>
          <dgm:bulletEnabled val="1"/>
        </dgm:presLayoutVars>
      </dgm:prSet>
      <dgm:spPr/>
      <dgm:t>
        <a:bodyPr/>
        <a:lstStyle/>
        <a:p>
          <a:endParaRPr lang="en-GB"/>
        </a:p>
      </dgm:t>
    </dgm:pt>
    <dgm:pt modelId="{65B37C5E-C258-4DAB-86D7-CA7CDAAE3449}" type="pres">
      <dgm:prSet presAssocID="{28ED2AA9-740F-40BC-B2DA-63481FF04947}" presName="circ2" presStyleLbl="vennNode1" presStyleIdx="1" presStyleCnt="3"/>
      <dgm:spPr/>
      <dgm:t>
        <a:bodyPr/>
        <a:lstStyle/>
        <a:p>
          <a:endParaRPr lang="en-GB"/>
        </a:p>
      </dgm:t>
    </dgm:pt>
    <dgm:pt modelId="{E4D66EA0-58A7-4AD5-8053-8B9B6F928A87}" type="pres">
      <dgm:prSet presAssocID="{28ED2AA9-740F-40BC-B2DA-63481FF04947}" presName="circ2Tx" presStyleLbl="revTx" presStyleIdx="0" presStyleCnt="0">
        <dgm:presLayoutVars>
          <dgm:chMax val="0"/>
          <dgm:chPref val="0"/>
          <dgm:bulletEnabled val="1"/>
        </dgm:presLayoutVars>
      </dgm:prSet>
      <dgm:spPr/>
      <dgm:t>
        <a:bodyPr/>
        <a:lstStyle/>
        <a:p>
          <a:endParaRPr lang="en-GB"/>
        </a:p>
      </dgm:t>
    </dgm:pt>
    <dgm:pt modelId="{03051FE2-80CB-47B8-87F2-4050FB9BD6AD}" type="pres">
      <dgm:prSet presAssocID="{49F83F1A-6E43-4FBF-9150-4180228F68E5}" presName="circ3" presStyleLbl="vennNode1" presStyleIdx="2" presStyleCnt="3"/>
      <dgm:spPr/>
      <dgm:t>
        <a:bodyPr/>
        <a:lstStyle/>
        <a:p>
          <a:endParaRPr lang="en-GB"/>
        </a:p>
      </dgm:t>
    </dgm:pt>
    <dgm:pt modelId="{B43FAD03-54D4-4591-91A1-C1B888B11694}" type="pres">
      <dgm:prSet presAssocID="{49F83F1A-6E43-4FBF-9150-4180228F68E5}" presName="circ3Tx" presStyleLbl="revTx" presStyleIdx="0" presStyleCnt="0">
        <dgm:presLayoutVars>
          <dgm:chMax val="0"/>
          <dgm:chPref val="0"/>
          <dgm:bulletEnabled val="1"/>
        </dgm:presLayoutVars>
      </dgm:prSet>
      <dgm:spPr/>
      <dgm:t>
        <a:bodyPr/>
        <a:lstStyle/>
        <a:p>
          <a:endParaRPr lang="en-GB"/>
        </a:p>
      </dgm:t>
    </dgm:pt>
  </dgm:ptLst>
  <dgm:cxnLst>
    <dgm:cxn modelId="{9DF0F14E-AFE3-4BFE-929D-8C16E54536F9}" srcId="{85F2BF05-B94F-45F0-97DC-065CF38D7657}" destId="{49F83F1A-6E43-4FBF-9150-4180228F68E5}" srcOrd="2" destOrd="0" parTransId="{80CA3923-368C-4B14-8DE6-71D8480EEE46}" sibTransId="{32F2B4A0-4B2C-46F0-BD48-E6F91AC27438}"/>
    <dgm:cxn modelId="{B67D8815-D6F5-4B76-95EA-4BAAF7C69F37}" type="presOf" srcId="{85F2BF05-B94F-45F0-97DC-065CF38D7657}" destId="{31E05528-E3D5-4AF3-AD12-19D4A74384BD}" srcOrd="0" destOrd="0" presId="urn:microsoft.com/office/officeart/2005/8/layout/venn1"/>
    <dgm:cxn modelId="{F54C39AD-B93C-47D1-AA6E-A4CF4549DF7E}" type="presOf" srcId="{4751BAB5-45E7-4C69-97A3-4D25741CF467}" destId="{AEA66C25-82D1-4A84-8E1F-34FCE807C7BB}" srcOrd="1" destOrd="0" presId="urn:microsoft.com/office/officeart/2005/8/layout/venn1"/>
    <dgm:cxn modelId="{7D2D119D-9A09-4BB7-A8EE-5AB813FCADE6}" srcId="{85F2BF05-B94F-45F0-97DC-065CF38D7657}" destId="{28ED2AA9-740F-40BC-B2DA-63481FF04947}" srcOrd="1" destOrd="0" parTransId="{B0A69840-245C-4DFF-8952-F45D0740D145}" sibTransId="{4FF954A8-7359-48C3-9662-185D9372A14C}"/>
    <dgm:cxn modelId="{FFAE2F87-9DC1-42AE-B9D2-ABE9DFD02799}" type="presOf" srcId="{4751BAB5-45E7-4C69-97A3-4D25741CF467}" destId="{F17A8E56-0DAA-4C5B-8D3E-3AA42392E0BD}" srcOrd="0" destOrd="0" presId="urn:microsoft.com/office/officeart/2005/8/layout/venn1"/>
    <dgm:cxn modelId="{ACDE096B-3456-47A7-A36B-10712FE7F4EC}" type="presOf" srcId="{49F83F1A-6E43-4FBF-9150-4180228F68E5}" destId="{B43FAD03-54D4-4591-91A1-C1B888B11694}" srcOrd="1" destOrd="0" presId="urn:microsoft.com/office/officeart/2005/8/layout/venn1"/>
    <dgm:cxn modelId="{01FA48BF-ACC9-45DC-AF65-E0B731C07B0C}" srcId="{85F2BF05-B94F-45F0-97DC-065CF38D7657}" destId="{4751BAB5-45E7-4C69-97A3-4D25741CF467}" srcOrd="0" destOrd="0" parTransId="{21B68AD2-4814-4493-BD4C-5C0330500807}" sibTransId="{5B096563-1242-4FDE-BC17-307085C853B3}"/>
    <dgm:cxn modelId="{5C3CFC09-56D4-4F32-8DC9-8A452D797B2A}" type="presOf" srcId="{28ED2AA9-740F-40BC-B2DA-63481FF04947}" destId="{65B37C5E-C258-4DAB-86D7-CA7CDAAE3449}" srcOrd="0" destOrd="0" presId="urn:microsoft.com/office/officeart/2005/8/layout/venn1"/>
    <dgm:cxn modelId="{A8642B70-16F1-427F-A148-A4B5BEED833C}" type="presOf" srcId="{28ED2AA9-740F-40BC-B2DA-63481FF04947}" destId="{E4D66EA0-58A7-4AD5-8053-8B9B6F928A87}" srcOrd="1" destOrd="0" presId="urn:microsoft.com/office/officeart/2005/8/layout/venn1"/>
    <dgm:cxn modelId="{81B42C63-CDA9-44E2-85DC-A26CEF85854D}" type="presOf" srcId="{49F83F1A-6E43-4FBF-9150-4180228F68E5}" destId="{03051FE2-80CB-47B8-87F2-4050FB9BD6AD}" srcOrd="0" destOrd="0" presId="urn:microsoft.com/office/officeart/2005/8/layout/venn1"/>
    <dgm:cxn modelId="{1E44C553-06DF-4603-ABAE-32EFB4E21647}" type="presParOf" srcId="{31E05528-E3D5-4AF3-AD12-19D4A74384BD}" destId="{F17A8E56-0DAA-4C5B-8D3E-3AA42392E0BD}" srcOrd="0" destOrd="0" presId="urn:microsoft.com/office/officeart/2005/8/layout/venn1"/>
    <dgm:cxn modelId="{15C7911C-76B0-4510-B590-69FEF88B1BA1}" type="presParOf" srcId="{31E05528-E3D5-4AF3-AD12-19D4A74384BD}" destId="{AEA66C25-82D1-4A84-8E1F-34FCE807C7BB}" srcOrd="1" destOrd="0" presId="urn:microsoft.com/office/officeart/2005/8/layout/venn1"/>
    <dgm:cxn modelId="{AA64E602-8BA2-4383-BFD6-EB7DF3A479FE}" type="presParOf" srcId="{31E05528-E3D5-4AF3-AD12-19D4A74384BD}" destId="{65B37C5E-C258-4DAB-86D7-CA7CDAAE3449}" srcOrd="2" destOrd="0" presId="urn:microsoft.com/office/officeart/2005/8/layout/venn1"/>
    <dgm:cxn modelId="{F5CEA227-B187-4A0D-8A65-42E54EE1286C}" type="presParOf" srcId="{31E05528-E3D5-4AF3-AD12-19D4A74384BD}" destId="{E4D66EA0-58A7-4AD5-8053-8B9B6F928A87}" srcOrd="3" destOrd="0" presId="urn:microsoft.com/office/officeart/2005/8/layout/venn1"/>
    <dgm:cxn modelId="{C44FE19A-3EB8-4118-AC6F-4E127F9254A2}" type="presParOf" srcId="{31E05528-E3D5-4AF3-AD12-19D4A74384BD}" destId="{03051FE2-80CB-47B8-87F2-4050FB9BD6AD}" srcOrd="4" destOrd="0" presId="urn:microsoft.com/office/officeart/2005/8/layout/venn1"/>
    <dgm:cxn modelId="{F6301C26-547F-427E-8A6F-B5F24AC4CCE7}" type="presParOf" srcId="{31E05528-E3D5-4AF3-AD12-19D4A74384BD}" destId="{B43FAD03-54D4-4591-91A1-C1B888B11694}"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612EC3-D238-475C-BCA8-CA5ACC467217}"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GB"/>
        </a:p>
      </dgm:t>
    </dgm:pt>
    <dgm:pt modelId="{C36078C2-4E60-413A-BBE2-2E79427F9A67}">
      <dgm:prSet phldrT="[Text]" custT="1"/>
      <dgm:spPr>
        <a:solidFill>
          <a:schemeClr val="accent1">
            <a:lumMod val="75000"/>
          </a:schemeClr>
        </a:solidFill>
      </dgm:spPr>
      <dgm:t>
        <a:bodyPr/>
        <a:lstStyle/>
        <a:p>
          <a:r>
            <a:rPr lang="en-GB" sz="3600" b="1" dirty="0" smtClean="0">
              <a:latin typeface="Cambria" pitchFamily="18" charset="0"/>
            </a:rPr>
            <a:t>Information Needs</a:t>
          </a:r>
          <a:endParaRPr lang="en-GB" sz="3600" b="1" dirty="0">
            <a:latin typeface="Cambria" pitchFamily="18" charset="0"/>
          </a:endParaRPr>
        </a:p>
      </dgm:t>
    </dgm:pt>
    <dgm:pt modelId="{8C3609D4-0095-4FC6-B163-8B662FC147E1}" type="parTrans" cxnId="{D5915097-F75F-478A-9681-030220FBA14F}">
      <dgm:prSet/>
      <dgm:spPr/>
      <dgm:t>
        <a:bodyPr/>
        <a:lstStyle/>
        <a:p>
          <a:endParaRPr lang="en-GB"/>
        </a:p>
      </dgm:t>
    </dgm:pt>
    <dgm:pt modelId="{CB8C05F9-C84F-40F7-BDE9-9CE407AA5D3C}" type="sibTrans" cxnId="{D5915097-F75F-478A-9681-030220FBA14F}">
      <dgm:prSet/>
      <dgm:spPr/>
      <dgm:t>
        <a:bodyPr/>
        <a:lstStyle/>
        <a:p>
          <a:endParaRPr lang="en-GB"/>
        </a:p>
      </dgm:t>
    </dgm:pt>
    <dgm:pt modelId="{C6DDFD58-D6EC-42BC-B72B-B0EF9495280B}">
      <dgm:prSet phldrT="[Text]" custT="1"/>
      <dgm:spPr>
        <a:solidFill>
          <a:srgbClr val="00B050"/>
        </a:solidFill>
      </dgm:spPr>
      <dgm:t>
        <a:bodyPr/>
        <a:lstStyle/>
        <a:p>
          <a:r>
            <a:rPr lang="en-GB" sz="3600" b="1" dirty="0" smtClean="0">
              <a:latin typeface="Cambria" pitchFamily="18" charset="0"/>
            </a:rPr>
            <a:t>Relationships</a:t>
          </a:r>
          <a:endParaRPr lang="en-GB" sz="3600" b="1" dirty="0">
            <a:latin typeface="Cambria" pitchFamily="18" charset="0"/>
          </a:endParaRPr>
        </a:p>
      </dgm:t>
    </dgm:pt>
    <dgm:pt modelId="{1762F103-0673-4F9B-A14F-774216416265}" type="parTrans" cxnId="{D73E7FA5-2DE4-4B65-84AE-C1350D3CFA79}">
      <dgm:prSet/>
      <dgm:spPr/>
      <dgm:t>
        <a:bodyPr/>
        <a:lstStyle/>
        <a:p>
          <a:endParaRPr lang="en-GB"/>
        </a:p>
      </dgm:t>
    </dgm:pt>
    <dgm:pt modelId="{3DD3037F-E1DE-4CB2-86C9-F330D68A614D}" type="sibTrans" cxnId="{D73E7FA5-2DE4-4B65-84AE-C1350D3CFA79}">
      <dgm:prSet/>
      <dgm:spPr/>
      <dgm:t>
        <a:bodyPr/>
        <a:lstStyle/>
        <a:p>
          <a:endParaRPr lang="en-GB"/>
        </a:p>
      </dgm:t>
    </dgm:pt>
    <dgm:pt modelId="{4034530B-1F8B-47E4-AC31-43DFB3CA6A09}">
      <dgm:prSet phldrT="[Text]" custT="1"/>
      <dgm:spPr>
        <a:solidFill>
          <a:srgbClr val="FF0000"/>
        </a:solidFill>
      </dgm:spPr>
      <dgm:t>
        <a:bodyPr/>
        <a:lstStyle/>
        <a:p>
          <a:r>
            <a:rPr lang="en-GB" sz="3600" b="1" dirty="0" smtClean="0">
              <a:latin typeface="Cambria" pitchFamily="18" charset="0"/>
            </a:rPr>
            <a:t>Openness in Adoptive Family</a:t>
          </a:r>
          <a:endParaRPr lang="en-GB" sz="3600" b="1" dirty="0">
            <a:latin typeface="Cambria" pitchFamily="18" charset="0"/>
          </a:endParaRPr>
        </a:p>
      </dgm:t>
    </dgm:pt>
    <dgm:pt modelId="{815A4D3F-78F8-41B7-A4A0-AFF0D9BD1483}" type="parTrans" cxnId="{1181CB63-7B41-48F0-8380-2D9FC128E001}">
      <dgm:prSet/>
      <dgm:spPr/>
      <dgm:t>
        <a:bodyPr/>
        <a:lstStyle/>
        <a:p>
          <a:endParaRPr lang="en-GB"/>
        </a:p>
      </dgm:t>
    </dgm:pt>
    <dgm:pt modelId="{750210E8-AEB7-4E49-BA97-44C053C79FA0}" type="sibTrans" cxnId="{1181CB63-7B41-48F0-8380-2D9FC128E001}">
      <dgm:prSet/>
      <dgm:spPr/>
      <dgm:t>
        <a:bodyPr/>
        <a:lstStyle/>
        <a:p>
          <a:endParaRPr lang="en-GB"/>
        </a:p>
      </dgm:t>
    </dgm:pt>
    <dgm:pt modelId="{35445D63-2DCE-48E3-B698-2FB81A849698}" type="pres">
      <dgm:prSet presAssocID="{D1612EC3-D238-475C-BCA8-CA5ACC467217}" presName="linear" presStyleCnt="0">
        <dgm:presLayoutVars>
          <dgm:dir/>
          <dgm:animLvl val="lvl"/>
          <dgm:resizeHandles val="exact"/>
        </dgm:presLayoutVars>
      </dgm:prSet>
      <dgm:spPr/>
      <dgm:t>
        <a:bodyPr/>
        <a:lstStyle/>
        <a:p>
          <a:endParaRPr lang="en-GB"/>
        </a:p>
      </dgm:t>
    </dgm:pt>
    <dgm:pt modelId="{7E6A7380-735E-442A-84BE-C8C90C75792D}" type="pres">
      <dgm:prSet presAssocID="{C36078C2-4E60-413A-BBE2-2E79427F9A67}" presName="parentLin" presStyleCnt="0"/>
      <dgm:spPr/>
    </dgm:pt>
    <dgm:pt modelId="{69643CDA-FB85-4D9A-937D-69BB8F53758C}" type="pres">
      <dgm:prSet presAssocID="{C36078C2-4E60-413A-BBE2-2E79427F9A67}" presName="parentLeftMargin" presStyleLbl="node1" presStyleIdx="0" presStyleCnt="3"/>
      <dgm:spPr/>
      <dgm:t>
        <a:bodyPr/>
        <a:lstStyle/>
        <a:p>
          <a:endParaRPr lang="en-GB"/>
        </a:p>
      </dgm:t>
    </dgm:pt>
    <dgm:pt modelId="{24FF9346-DDE3-4AA3-B18D-2CFF0399A303}" type="pres">
      <dgm:prSet presAssocID="{C36078C2-4E60-413A-BBE2-2E79427F9A67}" presName="parentText" presStyleLbl="node1" presStyleIdx="0" presStyleCnt="3">
        <dgm:presLayoutVars>
          <dgm:chMax val="0"/>
          <dgm:bulletEnabled val="1"/>
        </dgm:presLayoutVars>
      </dgm:prSet>
      <dgm:spPr/>
      <dgm:t>
        <a:bodyPr/>
        <a:lstStyle/>
        <a:p>
          <a:endParaRPr lang="en-GB"/>
        </a:p>
      </dgm:t>
    </dgm:pt>
    <dgm:pt modelId="{C7CDB59C-3ED9-4DE9-BDEE-F2C25312EA94}" type="pres">
      <dgm:prSet presAssocID="{C36078C2-4E60-413A-BBE2-2E79427F9A67}" presName="negativeSpace" presStyleCnt="0"/>
      <dgm:spPr/>
    </dgm:pt>
    <dgm:pt modelId="{05ADF20E-6B1B-475A-9F93-EE51D797D677}" type="pres">
      <dgm:prSet presAssocID="{C36078C2-4E60-413A-BBE2-2E79427F9A67}" presName="childText" presStyleLbl="conFgAcc1" presStyleIdx="0" presStyleCnt="3">
        <dgm:presLayoutVars>
          <dgm:bulletEnabled val="1"/>
        </dgm:presLayoutVars>
      </dgm:prSet>
      <dgm:spPr/>
    </dgm:pt>
    <dgm:pt modelId="{CFBF1465-2B54-471B-BADA-C65E9265B6F9}" type="pres">
      <dgm:prSet presAssocID="{CB8C05F9-C84F-40F7-BDE9-9CE407AA5D3C}" presName="spaceBetweenRectangles" presStyleCnt="0"/>
      <dgm:spPr/>
    </dgm:pt>
    <dgm:pt modelId="{DDB8061B-371A-4393-8758-00304FD2C779}" type="pres">
      <dgm:prSet presAssocID="{C6DDFD58-D6EC-42BC-B72B-B0EF9495280B}" presName="parentLin" presStyleCnt="0"/>
      <dgm:spPr/>
    </dgm:pt>
    <dgm:pt modelId="{136A93B9-ADB2-4F5E-AF40-DCB296E2E6E6}" type="pres">
      <dgm:prSet presAssocID="{C6DDFD58-D6EC-42BC-B72B-B0EF9495280B}" presName="parentLeftMargin" presStyleLbl="node1" presStyleIdx="0" presStyleCnt="3"/>
      <dgm:spPr/>
      <dgm:t>
        <a:bodyPr/>
        <a:lstStyle/>
        <a:p>
          <a:endParaRPr lang="en-GB"/>
        </a:p>
      </dgm:t>
    </dgm:pt>
    <dgm:pt modelId="{39005681-1138-4464-BBE2-12B50EBBC9DA}" type="pres">
      <dgm:prSet presAssocID="{C6DDFD58-D6EC-42BC-B72B-B0EF9495280B}" presName="parentText" presStyleLbl="node1" presStyleIdx="1" presStyleCnt="3">
        <dgm:presLayoutVars>
          <dgm:chMax val="0"/>
          <dgm:bulletEnabled val="1"/>
        </dgm:presLayoutVars>
      </dgm:prSet>
      <dgm:spPr/>
      <dgm:t>
        <a:bodyPr/>
        <a:lstStyle/>
        <a:p>
          <a:endParaRPr lang="en-GB"/>
        </a:p>
      </dgm:t>
    </dgm:pt>
    <dgm:pt modelId="{9F2FA654-FD05-4433-8F1D-EC55434D064D}" type="pres">
      <dgm:prSet presAssocID="{C6DDFD58-D6EC-42BC-B72B-B0EF9495280B}" presName="negativeSpace" presStyleCnt="0"/>
      <dgm:spPr/>
    </dgm:pt>
    <dgm:pt modelId="{11AB1D3A-1D10-4D14-B8CC-70481A3FB9B6}" type="pres">
      <dgm:prSet presAssocID="{C6DDFD58-D6EC-42BC-B72B-B0EF9495280B}" presName="childText" presStyleLbl="conFgAcc1" presStyleIdx="1" presStyleCnt="3">
        <dgm:presLayoutVars>
          <dgm:bulletEnabled val="1"/>
        </dgm:presLayoutVars>
      </dgm:prSet>
      <dgm:spPr/>
    </dgm:pt>
    <dgm:pt modelId="{D1E33430-AF73-4D1C-B984-B370ED83B551}" type="pres">
      <dgm:prSet presAssocID="{3DD3037F-E1DE-4CB2-86C9-F330D68A614D}" presName="spaceBetweenRectangles" presStyleCnt="0"/>
      <dgm:spPr/>
    </dgm:pt>
    <dgm:pt modelId="{BAE240CF-68FB-49B2-B8FA-DC9450816ED8}" type="pres">
      <dgm:prSet presAssocID="{4034530B-1F8B-47E4-AC31-43DFB3CA6A09}" presName="parentLin" presStyleCnt="0"/>
      <dgm:spPr/>
    </dgm:pt>
    <dgm:pt modelId="{9021F5A6-D520-4E35-8AF6-C03BDE6196C9}" type="pres">
      <dgm:prSet presAssocID="{4034530B-1F8B-47E4-AC31-43DFB3CA6A09}" presName="parentLeftMargin" presStyleLbl="node1" presStyleIdx="1" presStyleCnt="3"/>
      <dgm:spPr/>
      <dgm:t>
        <a:bodyPr/>
        <a:lstStyle/>
        <a:p>
          <a:endParaRPr lang="en-GB"/>
        </a:p>
      </dgm:t>
    </dgm:pt>
    <dgm:pt modelId="{B6C89E45-0454-44C2-A7A5-0A02E4C0D82D}" type="pres">
      <dgm:prSet presAssocID="{4034530B-1F8B-47E4-AC31-43DFB3CA6A09}" presName="parentText" presStyleLbl="node1" presStyleIdx="2" presStyleCnt="3" custScaleX="123424">
        <dgm:presLayoutVars>
          <dgm:chMax val="0"/>
          <dgm:bulletEnabled val="1"/>
        </dgm:presLayoutVars>
      </dgm:prSet>
      <dgm:spPr/>
      <dgm:t>
        <a:bodyPr/>
        <a:lstStyle/>
        <a:p>
          <a:endParaRPr lang="en-GB"/>
        </a:p>
      </dgm:t>
    </dgm:pt>
    <dgm:pt modelId="{8158F5F1-1CD8-4EA4-8FA9-2CDF60898D06}" type="pres">
      <dgm:prSet presAssocID="{4034530B-1F8B-47E4-AC31-43DFB3CA6A09}" presName="negativeSpace" presStyleCnt="0"/>
      <dgm:spPr/>
    </dgm:pt>
    <dgm:pt modelId="{2151652C-AC36-4F4E-8791-541B68016EEF}" type="pres">
      <dgm:prSet presAssocID="{4034530B-1F8B-47E4-AC31-43DFB3CA6A09}" presName="childText" presStyleLbl="conFgAcc1" presStyleIdx="2" presStyleCnt="3">
        <dgm:presLayoutVars>
          <dgm:bulletEnabled val="1"/>
        </dgm:presLayoutVars>
      </dgm:prSet>
      <dgm:spPr/>
    </dgm:pt>
  </dgm:ptLst>
  <dgm:cxnLst>
    <dgm:cxn modelId="{D73E7FA5-2DE4-4B65-84AE-C1350D3CFA79}" srcId="{D1612EC3-D238-475C-BCA8-CA5ACC467217}" destId="{C6DDFD58-D6EC-42BC-B72B-B0EF9495280B}" srcOrd="1" destOrd="0" parTransId="{1762F103-0673-4F9B-A14F-774216416265}" sibTransId="{3DD3037F-E1DE-4CB2-86C9-F330D68A614D}"/>
    <dgm:cxn modelId="{1181CB63-7B41-48F0-8380-2D9FC128E001}" srcId="{D1612EC3-D238-475C-BCA8-CA5ACC467217}" destId="{4034530B-1F8B-47E4-AC31-43DFB3CA6A09}" srcOrd="2" destOrd="0" parTransId="{815A4D3F-78F8-41B7-A4A0-AFF0D9BD1483}" sibTransId="{750210E8-AEB7-4E49-BA97-44C053C79FA0}"/>
    <dgm:cxn modelId="{91C2BEFF-2CEB-4643-BFF1-9215FD17F400}" type="presOf" srcId="{C36078C2-4E60-413A-BBE2-2E79427F9A67}" destId="{24FF9346-DDE3-4AA3-B18D-2CFF0399A303}" srcOrd="1" destOrd="0" presId="urn:microsoft.com/office/officeart/2005/8/layout/list1"/>
    <dgm:cxn modelId="{B94D885E-6F14-4D62-B256-1A86CBA54B2F}" type="presOf" srcId="{4034530B-1F8B-47E4-AC31-43DFB3CA6A09}" destId="{9021F5A6-D520-4E35-8AF6-C03BDE6196C9}" srcOrd="0" destOrd="0" presId="urn:microsoft.com/office/officeart/2005/8/layout/list1"/>
    <dgm:cxn modelId="{3AA931C2-4DFE-447B-AC9F-23E55B5930F9}" type="presOf" srcId="{C6DDFD58-D6EC-42BC-B72B-B0EF9495280B}" destId="{39005681-1138-4464-BBE2-12B50EBBC9DA}" srcOrd="1" destOrd="0" presId="urn:microsoft.com/office/officeart/2005/8/layout/list1"/>
    <dgm:cxn modelId="{DEDD52CF-510E-453A-8CFB-4766081C886E}" type="presOf" srcId="{C6DDFD58-D6EC-42BC-B72B-B0EF9495280B}" destId="{136A93B9-ADB2-4F5E-AF40-DCB296E2E6E6}" srcOrd="0" destOrd="0" presId="urn:microsoft.com/office/officeart/2005/8/layout/list1"/>
    <dgm:cxn modelId="{808328E7-B5F5-4A9B-8FAE-539CF5D23980}" type="presOf" srcId="{C36078C2-4E60-413A-BBE2-2E79427F9A67}" destId="{69643CDA-FB85-4D9A-937D-69BB8F53758C}" srcOrd="0" destOrd="0" presId="urn:microsoft.com/office/officeart/2005/8/layout/list1"/>
    <dgm:cxn modelId="{22B3D488-4DFB-46C2-A9B7-BD2A427D8A47}" type="presOf" srcId="{D1612EC3-D238-475C-BCA8-CA5ACC467217}" destId="{35445D63-2DCE-48E3-B698-2FB81A849698}" srcOrd="0" destOrd="0" presId="urn:microsoft.com/office/officeart/2005/8/layout/list1"/>
    <dgm:cxn modelId="{398A1A99-C3F6-434B-B05A-83F13949B51F}" type="presOf" srcId="{4034530B-1F8B-47E4-AC31-43DFB3CA6A09}" destId="{B6C89E45-0454-44C2-A7A5-0A02E4C0D82D}" srcOrd="1" destOrd="0" presId="urn:microsoft.com/office/officeart/2005/8/layout/list1"/>
    <dgm:cxn modelId="{D5915097-F75F-478A-9681-030220FBA14F}" srcId="{D1612EC3-D238-475C-BCA8-CA5ACC467217}" destId="{C36078C2-4E60-413A-BBE2-2E79427F9A67}" srcOrd="0" destOrd="0" parTransId="{8C3609D4-0095-4FC6-B163-8B662FC147E1}" sibTransId="{CB8C05F9-C84F-40F7-BDE9-9CE407AA5D3C}"/>
    <dgm:cxn modelId="{5E475650-7B33-4C75-8A1A-27B25BEDE255}" type="presParOf" srcId="{35445D63-2DCE-48E3-B698-2FB81A849698}" destId="{7E6A7380-735E-442A-84BE-C8C90C75792D}" srcOrd="0" destOrd="0" presId="urn:microsoft.com/office/officeart/2005/8/layout/list1"/>
    <dgm:cxn modelId="{F93B9760-0140-4F24-AD07-C79B6B463066}" type="presParOf" srcId="{7E6A7380-735E-442A-84BE-C8C90C75792D}" destId="{69643CDA-FB85-4D9A-937D-69BB8F53758C}" srcOrd="0" destOrd="0" presId="urn:microsoft.com/office/officeart/2005/8/layout/list1"/>
    <dgm:cxn modelId="{6E338367-59D6-4D03-8628-50960D54F9B3}" type="presParOf" srcId="{7E6A7380-735E-442A-84BE-C8C90C75792D}" destId="{24FF9346-DDE3-4AA3-B18D-2CFF0399A303}" srcOrd="1" destOrd="0" presId="urn:microsoft.com/office/officeart/2005/8/layout/list1"/>
    <dgm:cxn modelId="{8AA863E5-8B87-4CC6-858C-6714FD785634}" type="presParOf" srcId="{35445D63-2DCE-48E3-B698-2FB81A849698}" destId="{C7CDB59C-3ED9-4DE9-BDEE-F2C25312EA94}" srcOrd="1" destOrd="0" presId="urn:microsoft.com/office/officeart/2005/8/layout/list1"/>
    <dgm:cxn modelId="{17D776AA-7E73-4216-A055-A17FA46CE74F}" type="presParOf" srcId="{35445D63-2DCE-48E3-B698-2FB81A849698}" destId="{05ADF20E-6B1B-475A-9F93-EE51D797D677}" srcOrd="2" destOrd="0" presId="urn:microsoft.com/office/officeart/2005/8/layout/list1"/>
    <dgm:cxn modelId="{16AB8908-ADF0-4857-9A6D-9DD4E168A876}" type="presParOf" srcId="{35445D63-2DCE-48E3-B698-2FB81A849698}" destId="{CFBF1465-2B54-471B-BADA-C65E9265B6F9}" srcOrd="3" destOrd="0" presId="urn:microsoft.com/office/officeart/2005/8/layout/list1"/>
    <dgm:cxn modelId="{E59BE007-369C-4010-B240-5E10C5635F51}" type="presParOf" srcId="{35445D63-2DCE-48E3-B698-2FB81A849698}" destId="{DDB8061B-371A-4393-8758-00304FD2C779}" srcOrd="4" destOrd="0" presId="urn:microsoft.com/office/officeart/2005/8/layout/list1"/>
    <dgm:cxn modelId="{BEE77897-C8BE-49B2-9159-2C4DDCA44F09}" type="presParOf" srcId="{DDB8061B-371A-4393-8758-00304FD2C779}" destId="{136A93B9-ADB2-4F5E-AF40-DCB296E2E6E6}" srcOrd="0" destOrd="0" presId="urn:microsoft.com/office/officeart/2005/8/layout/list1"/>
    <dgm:cxn modelId="{F60D6918-D2B0-42C5-9648-30FAFFB8B503}" type="presParOf" srcId="{DDB8061B-371A-4393-8758-00304FD2C779}" destId="{39005681-1138-4464-BBE2-12B50EBBC9DA}" srcOrd="1" destOrd="0" presId="urn:microsoft.com/office/officeart/2005/8/layout/list1"/>
    <dgm:cxn modelId="{84724889-30A1-4ECC-8532-3BD9B0C34DC3}" type="presParOf" srcId="{35445D63-2DCE-48E3-B698-2FB81A849698}" destId="{9F2FA654-FD05-4433-8F1D-EC55434D064D}" srcOrd="5" destOrd="0" presId="urn:microsoft.com/office/officeart/2005/8/layout/list1"/>
    <dgm:cxn modelId="{2BF020CD-8315-4BD0-BD0C-C65C3AE704E7}" type="presParOf" srcId="{35445D63-2DCE-48E3-B698-2FB81A849698}" destId="{11AB1D3A-1D10-4D14-B8CC-70481A3FB9B6}" srcOrd="6" destOrd="0" presId="urn:microsoft.com/office/officeart/2005/8/layout/list1"/>
    <dgm:cxn modelId="{A4246484-DB62-4814-B4D0-B37362635226}" type="presParOf" srcId="{35445D63-2DCE-48E3-B698-2FB81A849698}" destId="{D1E33430-AF73-4D1C-B984-B370ED83B551}" srcOrd="7" destOrd="0" presId="urn:microsoft.com/office/officeart/2005/8/layout/list1"/>
    <dgm:cxn modelId="{60235B36-E2FC-446C-AD95-41CFFF79FB90}" type="presParOf" srcId="{35445D63-2DCE-48E3-B698-2FB81A849698}" destId="{BAE240CF-68FB-49B2-B8FA-DC9450816ED8}" srcOrd="8" destOrd="0" presId="urn:microsoft.com/office/officeart/2005/8/layout/list1"/>
    <dgm:cxn modelId="{0AF87F06-1D7A-437A-A14F-D630B9B458B1}" type="presParOf" srcId="{BAE240CF-68FB-49B2-B8FA-DC9450816ED8}" destId="{9021F5A6-D520-4E35-8AF6-C03BDE6196C9}" srcOrd="0" destOrd="0" presId="urn:microsoft.com/office/officeart/2005/8/layout/list1"/>
    <dgm:cxn modelId="{348F1D10-4494-41CA-87C1-06E2A1795E66}" type="presParOf" srcId="{BAE240CF-68FB-49B2-B8FA-DC9450816ED8}" destId="{B6C89E45-0454-44C2-A7A5-0A02E4C0D82D}" srcOrd="1" destOrd="0" presId="urn:microsoft.com/office/officeart/2005/8/layout/list1"/>
    <dgm:cxn modelId="{1BE75F2F-5828-4DE3-B669-D0D7A82E30F8}" type="presParOf" srcId="{35445D63-2DCE-48E3-B698-2FB81A849698}" destId="{8158F5F1-1CD8-4EA4-8FA9-2CDF60898D06}" srcOrd="9" destOrd="0" presId="urn:microsoft.com/office/officeart/2005/8/layout/list1"/>
    <dgm:cxn modelId="{FD29E8A8-6D17-4520-ABE9-CF519468F10E}" type="presParOf" srcId="{35445D63-2DCE-48E3-B698-2FB81A849698}" destId="{2151652C-AC36-4F4E-8791-541B68016EEF}"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612EC3-D238-475C-BCA8-CA5ACC467217}"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GB"/>
        </a:p>
      </dgm:t>
    </dgm:pt>
    <dgm:pt modelId="{C36078C2-4E60-413A-BBE2-2E79427F9A67}">
      <dgm:prSet phldrT="[Text]" custT="1"/>
      <dgm:spPr>
        <a:solidFill>
          <a:schemeClr val="accent1">
            <a:lumMod val="75000"/>
          </a:schemeClr>
        </a:solidFill>
      </dgm:spPr>
      <dgm:t>
        <a:bodyPr/>
        <a:lstStyle/>
        <a:p>
          <a:r>
            <a:rPr lang="en-GB" sz="3600" b="1" dirty="0" smtClean="0">
              <a:latin typeface="Cambria" pitchFamily="18" charset="0"/>
            </a:rPr>
            <a:t>Emotional strain</a:t>
          </a:r>
          <a:endParaRPr lang="en-GB" sz="3600" b="1" dirty="0">
            <a:latin typeface="Cambria" pitchFamily="18" charset="0"/>
          </a:endParaRPr>
        </a:p>
      </dgm:t>
    </dgm:pt>
    <dgm:pt modelId="{8C3609D4-0095-4FC6-B163-8B662FC147E1}" type="parTrans" cxnId="{D5915097-F75F-478A-9681-030220FBA14F}">
      <dgm:prSet/>
      <dgm:spPr/>
      <dgm:t>
        <a:bodyPr/>
        <a:lstStyle/>
        <a:p>
          <a:endParaRPr lang="en-GB"/>
        </a:p>
      </dgm:t>
    </dgm:pt>
    <dgm:pt modelId="{CB8C05F9-C84F-40F7-BDE9-9CE407AA5D3C}" type="sibTrans" cxnId="{D5915097-F75F-478A-9681-030220FBA14F}">
      <dgm:prSet/>
      <dgm:spPr/>
      <dgm:t>
        <a:bodyPr/>
        <a:lstStyle/>
        <a:p>
          <a:endParaRPr lang="en-GB"/>
        </a:p>
      </dgm:t>
    </dgm:pt>
    <dgm:pt modelId="{C6DDFD58-D6EC-42BC-B72B-B0EF9495280B}">
      <dgm:prSet phldrT="[Text]" custT="1"/>
      <dgm:spPr>
        <a:solidFill>
          <a:srgbClr val="00B050"/>
        </a:solidFill>
      </dgm:spPr>
      <dgm:t>
        <a:bodyPr/>
        <a:lstStyle/>
        <a:p>
          <a:r>
            <a:rPr lang="en-GB" sz="3600" b="1" dirty="0" smtClean="0">
              <a:latin typeface="Cambria" pitchFamily="18" charset="0"/>
            </a:rPr>
            <a:t>Managing loss</a:t>
          </a:r>
          <a:endParaRPr lang="en-GB" sz="3600" b="1" dirty="0">
            <a:latin typeface="Cambria" pitchFamily="18" charset="0"/>
          </a:endParaRPr>
        </a:p>
      </dgm:t>
    </dgm:pt>
    <dgm:pt modelId="{1762F103-0673-4F9B-A14F-774216416265}" type="parTrans" cxnId="{D73E7FA5-2DE4-4B65-84AE-C1350D3CFA79}">
      <dgm:prSet/>
      <dgm:spPr/>
      <dgm:t>
        <a:bodyPr/>
        <a:lstStyle/>
        <a:p>
          <a:endParaRPr lang="en-GB"/>
        </a:p>
      </dgm:t>
    </dgm:pt>
    <dgm:pt modelId="{3DD3037F-E1DE-4CB2-86C9-F330D68A614D}" type="sibTrans" cxnId="{D73E7FA5-2DE4-4B65-84AE-C1350D3CFA79}">
      <dgm:prSet/>
      <dgm:spPr/>
      <dgm:t>
        <a:bodyPr/>
        <a:lstStyle/>
        <a:p>
          <a:endParaRPr lang="en-GB"/>
        </a:p>
      </dgm:t>
    </dgm:pt>
    <dgm:pt modelId="{4034530B-1F8B-47E4-AC31-43DFB3CA6A09}">
      <dgm:prSet phldrT="[Text]" custT="1"/>
      <dgm:spPr>
        <a:solidFill>
          <a:srgbClr val="FF0000"/>
        </a:solidFill>
      </dgm:spPr>
      <dgm:t>
        <a:bodyPr/>
        <a:lstStyle/>
        <a:p>
          <a:r>
            <a:rPr lang="en-GB" sz="3600" b="1" dirty="0" smtClean="0">
              <a:latin typeface="Cambria" pitchFamily="18" charset="0"/>
            </a:rPr>
            <a:t>Unanswered questions</a:t>
          </a:r>
          <a:endParaRPr lang="en-GB" sz="3600" b="1" dirty="0">
            <a:latin typeface="Cambria" pitchFamily="18" charset="0"/>
          </a:endParaRPr>
        </a:p>
      </dgm:t>
    </dgm:pt>
    <dgm:pt modelId="{815A4D3F-78F8-41B7-A4A0-AFF0D9BD1483}" type="parTrans" cxnId="{1181CB63-7B41-48F0-8380-2D9FC128E001}">
      <dgm:prSet/>
      <dgm:spPr/>
      <dgm:t>
        <a:bodyPr/>
        <a:lstStyle/>
        <a:p>
          <a:endParaRPr lang="en-GB"/>
        </a:p>
      </dgm:t>
    </dgm:pt>
    <dgm:pt modelId="{750210E8-AEB7-4E49-BA97-44C053C79FA0}" type="sibTrans" cxnId="{1181CB63-7B41-48F0-8380-2D9FC128E001}">
      <dgm:prSet/>
      <dgm:spPr/>
      <dgm:t>
        <a:bodyPr/>
        <a:lstStyle/>
        <a:p>
          <a:endParaRPr lang="en-GB"/>
        </a:p>
      </dgm:t>
    </dgm:pt>
    <dgm:pt modelId="{35445D63-2DCE-48E3-B698-2FB81A849698}" type="pres">
      <dgm:prSet presAssocID="{D1612EC3-D238-475C-BCA8-CA5ACC467217}" presName="linear" presStyleCnt="0">
        <dgm:presLayoutVars>
          <dgm:dir/>
          <dgm:animLvl val="lvl"/>
          <dgm:resizeHandles val="exact"/>
        </dgm:presLayoutVars>
      </dgm:prSet>
      <dgm:spPr/>
      <dgm:t>
        <a:bodyPr/>
        <a:lstStyle/>
        <a:p>
          <a:endParaRPr lang="en-GB"/>
        </a:p>
      </dgm:t>
    </dgm:pt>
    <dgm:pt modelId="{7E6A7380-735E-442A-84BE-C8C90C75792D}" type="pres">
      <dgm:prSet presAssocID="{C36078C2-4E60-413A-BBE2-2E79427F9A67}" presName="parentLin" presStyleCnt="0"/>
      <dgm:spPr/>
    </dgm:pt>
    <dgm:pt modelId="{69643CDA-FB85-4D9A-937D-69BB8F53758C}" type="pres">
      <dgm:prSet presAssocID="{C36078C2-4E60-413A-BBE2-2E79427F9A67}" presName="parentLeftMargin" presStyleLbl="node1" presStyleIdx="0" presStyleCnt="3"/>
      <dgm:spPr/>
      <dgm:t>
        <a:bodyPr/>
        <a:lstStyle/>
        <a:p>
          <a:endParaRPr lang="en-GB"/>
        </a:p>
      </dgm:t>
    </dgm:pt>
    <dgm:pt modelId="{24FF9346-DDE3-4AA3-B18D-2CFF0399A303}" type="pres">
      <dgm:prSet presAssocID="{C36078C2-4E60-413A-BBE2-2E79427F9A67}" presName="parentText" presStyleLbl="node1" presStyleIdx="0" presStyleCnt="3">
        <dgm:presLayoutVars>
          <dgm:chMax val="0"/>
          <dgm:bulletEnabled val="1"/>
        </dgm:presLayoutVars>
      </dgm:prSet>
      <dgm:spPr/>
      <dgm:t>
        <a:bodyPr/>
        <a:lstStyle/>
        <a:p>
          <a:endParaRPr lang="en-GB"/>
        </a:p>
      </dgm:t>
    </dgm:pt>
    <dgm:pt modelId="{C7CDB59C-3ED9-4DE9-BDEE-F2C25312EA94}" type="pres">
      <dgm:prSet presAssocID="{C36078C2-4E60-413A-BBE2-2E79427F9A67}" presName="negativeSpace" presStyleCnt="0"/>
      <dgm:spPr/>
    </dgm:pt>
    <dgm:pt modelId="{05ADF20E-6B1B-475A-9F93-EE51D797D677}" type="pres">
      <dgm:prSet presAssocID="{C36078C2-4E60-413A-BBE2-2E79427F9A67}" presName="childText" presStyleLbl="conFgAcc1" presStyleIdx="0" presStyleCnt="3">
        <dgm:presLayoutVars>
          <dgm:bulletEnabled val="1"/>
        </dgm:presLayoutVars>
      </dgm:prSet>
      <dgm:spPr/>
    </dgm:pt>
    <dgm:pt modelId="{CFBF1465-2B54-471B-BADA-C65E9265B6F9}" type="pres">
      <dgm:prSet presAssocID="{CB8C05F9-C84F-40F7-BDE9-9CE407AA5D3C}" presName="spaceBetweenRectangles" presStyleCnt="0"/>
      <dgm:spPr/>
    </dgm:pt>
    <dgm:pt modelId="{DDB8061B-371A-4393-8758-00304FD2C779}" type="pres">
      <dgm:prSet presAssocID="{C6DDFD58-D6EC-42BC-B72B-B0EF9495280B}" presName="parentLin" presStyleCnt="0"/>
      <dgm:spPr/>
    </dgm:pt>
    <dgm:pt modelId="{136A93B9-ADB2-4F5E-AF40-DCB296E2E6E6}" type="pres">
      <dgm:prSet presAssocID="{C6DDFD58-D6EC-42BC-B72B-B0EF9495280B}" presName="parentLeftMargin" presStyleLbl="node1" presStyleIdx="0" presStyleCnt="3"/>
      <dgm:spPr/>
      <dgm:t>
        <a:bodyPr/>
        <a:lstStyle/>
        <a:p>
          <a:endParaRPr lang="en-GB"/>
        </a:p>
      </dgm:t>
    </dgm:pt>
    <dgm:pt modelId="{39005681-1138-4464-BBE2-12B50EBBC9DA}" type="pres">
      <dgm:prSet presAssocID="{C6DDFD58-D6EC-42BC-B72B-B0EF9495280B}" presName="parentText" presStyleLbl="node1" presStyleIdx="1" presStyleCnt="3" custLinFactNeighborX="4812" custLinFactNeighborY="-3">
        <dgm:presLayoutVars>
          <dgm:chMax val="0"/>
          <dgm:bulletEnabled val="1"/>
        </dgm:presLayoutVars>
      </dgm:prSet>
      <dgm:spPr/>
      <dgm:t>
        <a:bodyPr/>
        <a:lstStyle/>
        <a:p>
          <a:endParaRPr lang="en-GB"/>
        </a:p>
      </dgm:t>
    </dgm:pt>
    <dgm:pt modelId="{9F2FA654-FD05-4433-8F1D-EC55434D064D}" type="pres">
      <dgm:prSet presAssocID="{C6DDFD58-D6EC-42BC-B72B-B0EF9495280B}" presName="negativeSpace" presStyleCnt="0"/>
      <dgm:spPr/>
    </dgm:pt>
    <dgm:pt modelId="{11AB1D3A-1D10-4D14-B8CC-70481A3FB9B6}" type="pres">
      <dgm:prSet presAssocID="{C6DDFD58-D6EC-42BC-B72B-B0EF9495280B}" presName="childText" presStyleLbl="conFgAcc1" presStyleIdx="1" presStyleCnt="3">
        <dgm:presLayoutVars>
          <dgm:bulletEnabled val="1"/>
        </dgm:presLayoutVars>
      </dgm:prSet>
      <dgm:spPr/>
    </dgm:pt>
    <dgm:pt modelId="{D1E33430-AF73-4D1C-B984-B370ED83B551}" type="pres">
      <dgm:prSet presAssocID="{3DD3037F-E1DE-4CB2-86C9-F330D68A614D}" presName="spaceBetweenRectangles" presStyleCnt="0"/>
      <dgm:spPr/>
    </dgm:pt>
    <dgm:pt modelId="{BAE240CF-68FB-49B2-B8FA-DC9450816ED8}" type="pres">
      <dgm:prSet presAssocID="{4034530B-1F8B-47E4-AC31-43DFB3CA6A09}" presName="parentLin" presStyleCnt="0"/>
      <dgm:spPr/>
    </dgm:pt>
    <dgm:pt modelId="{9021F5A6-D520-4E35-8AF6-C03BDE6196C9}" type="pres">
      <dgm:prSet presAssocID="{4034530B-1F8B-47E4-AC31-43DFB3CA6A09}" presName="parentLeftMargin" presStyleLbl="node1" presStyleIdx="1" presStyleCnt="3"/>
      <dgm:spPr/>
      <dgm:t>
        <a:bodyPr/>
        <a:lstStyle/>
        <a:p>
          <a:endParaRPr lang="en-GB"/>
        </a:p>
      </dgm:t>
    </dgm:pt>
    <dgm:pt modelId="{B6C89E45-0454-44C2-A7A5-0A02E4C0D82D}" type="pres">
      <dgm:prSet presAssocID="{4034530B-1F8B-47E4-AC31-43DFB3CA6A09}" presName="parentText" presStyleLbl="node1" presStyleIdx="2" presStyleCnt="3" custScaleX="123424">
        <dgm:presLayoutVars>
          <dgm:chMax val="0"/>
          <dgm:bulletEnabled val="1"/>
        </dgm:presLayoutVars>
      </dgm:prSet>
      <dgm:spPr/>
      <dgm:t>
        <a:bodyPr/>
        <a:lstStyle/>
        <a:p>
          <a:endParaRPr lang="en-GB"/>
        </a:p>
      </dgm:t>
    </dgm:pt>
    <dgm:pt modelId="{8158F5F1-1CD8-4EA4-8FA9-2CDF60898D06}" type="pres">
      <dgm:prSet presAssocID="{4034530B-1F8B-47E4-AC31-43DFB3CA6A09}" presName="negativeSpace" presStyleCnt="0"/>
      <dgm:spPr/>
    </dgm:pt>
    <dgm:pt modelId="{2151652C-AC36-4F4E-8791-541B68016EEF}" type="pres">
      <dgm:prSet presAssocID="{4034530B-1F8B-47E4-AC31-43DFB3CA6A09}" presName="childText" presStyleLbl="conFgAcc1" presStyleIdx="2" presStyleCnt="3">
        <dgm:presLayoutVars>
          <dgm:bulletEnabled val="1"/>
        </dgm:presLayoutVars>
      </dgm:prSet>
      <dgm:spPr/>
    </dgm:pt>
  </dgm:ptLst>
  <dgm:cxnLst>
    <dgm:cxn modelId="{54C5D5AD-67DF-41EC-8514-82EEB2F659F5}" type="presOf" srcId="{D1612EC3-D238-475C-BCA8-CA5ACC467217}" destId="{35445D63-2DCE-48E3-B698-2FB81A849698}" srcOrd="0" destOrd="0" presId="urn:microsoft.com/office/officeart/2005/8/layout/list1"/>
    <dgm:cxn modelId="{1181CB63-7B41-48F0-8380-2D9FC128E001}" srcId="{D1612EC3-D238-475C-BCA8-CA5ACC467217}" destId="{4034530B-1F8B-47E4-AC31-43DFB3CA6A09}" srcOrd="2" destOrd="0" parTransId="{815A4D3F-78F8-41B7-A4A0-AFF0D9BD1483}" sibTransId="{750210E8-AEB7-4E49-BA97-44C053C79FA0}"/>
    <dgm:cxn modelId="{F8426B67-C459-412A-B93E-C4D31B365F8E}" type="presOf" srcId="{4034530B-1F8B-47E4-AC31-43DFB3CA6A09}" destId="{B6C89E45-0454-44C2-A7A5-0A02E4C0D82D}" srcOrd="1" destOrd="0" presId="urn:microsoft.com/office/officeart/2005/8/layout/list1"/>
    <dgm:cxn modelId="{D73E7FA5-2DE4-4B65-84AE-C1350D3CFA79}" srcId="{D1612EC3-D238-475C-BCA8-CA5ACC467217}" destId="{C6DDFD58-D6EC-42BC-B72B-B0EF9495280B}" srcOrd="1" destOrd="0" parTransId="{1762F103-0673-4F9B-A14F-774216416265}" sibTransId="{3DD3037F-E1DE-4CB2-86C9-F330D68A614D}"/>
    <dgm:cxn modelId="{EFB635F8-72BC-4230-B34A-B5A873C3F776}" type="presOf" srcId="{C6DDFD58-D6EC-42BC-B72B-B0EF9495280B}" destId="{39005681-1138-4464-BBE2-12B50EBBC9DA}" srcOrd="1" destOrd="0" presId="urn:microsoft.com/office/officeart/2005/8/layout/list1"/>
    <dgm:cxn modelId="{762846D4-4B1C-4F56-9881-031F112D875B}" type="presOf" srcId="{C6DDFD58-D6EC-42BC-B72B-B0EF9495280B}" destId="{136A93B9-ADB2-4F5E-AF40-DCB296E2E6E6}" srcOrd="0" destOrd="0" presId="urn:microsoft.com/office/officeart/2005/8/layout/list1"/>
    <dgm:cxn modelId="{F194F7AF-A825-4D4C-A8FF-E3B3E8F237DF}" type="presOf" srcId="{4034530B-1F8B-47E4-AC31-43DFB3CA6A09}" destId="{9021F5A6-D520-4E35-8AF6-C03BDE6196C9}" srcOrd="0" destOrd="0" presId="urn:microsoft.com/office/officeart/2005/8/layout/list1"/>
    <dgm:cxn modelId="{DDD8B0CA-CB23-4FA4-B1A5-3D9FE801E03D}" type="presOf" srcId="{C36078C2-4E60-413A-BBE2-2E79427F9A67}" destId="{69643CDA-FB85-4D9A-937D-69BB8F53758C}" srcOrd="0" destOrd="0" presId="urn:microsoft.com/office/officeart/2005/8/layout/list1"/>
    <dgm:cxn modelId="{D5915097-F75F-478A-9681-030220FBA14F}" srcId="{D1612EC3-D238-475C-BCA8-CA5ACC467217}" destId="{C36078C2-4E60-413A-BBE2-2E79427F9A67}" srcOrd="0" destOrd="0" parTransId="{8C3609D4-0095-4FC6-B163-8B662FC147E1}" sibTransId="{CB8C05F9-C84F-40F7-BDE9-9CE407AA5D3C}"/>
    <dgm:cxn modelId="{0843C64D-8F14-4AB8-9B3B-9190C8E7ACEB}" type="presOf" srcId="{C36078C2-4E60-413A-BBE2-2E79427F9A67}" destId="{24FF9346-DDE3-4AA3-B18D-2CFF0399A303}" srcOrd="1" destOrd="0" presId="urn:microsoft.com/office/officeart/2005/8/layout/list1"/>
    <dgm:cxn modelId="{A8B68544-80D1-44BA-8A14-7C0A424C96A9}" type="presParOf" srcId="{35445D63-2DCE-48E3-B698-2FB81A849698}" destId="{7E6A7380-735E-442A-84BE-C8C90C75792D}" srcOrd="0" destOrd="0" presId="urn:microsoft.com/office/officeart/2005/8/layout/list1"/>
    <dgm:cxn modelId="{33E0CE0B-8184-4DF3-8F73-FB888BAD1C10}" type="presParOf" srcId="{7E6A7380-735E-442A-84BE-C8C90C75792D}" destId="{69643CDA-FB85-4D9A-937D-69BB8F53758C}" srcOrd="0" destOrd="0" presId="urn:microsoft.com/office/officeart/2005/8/layout/list1"/>
    <dgm:cxn modelId="{08CA2C8D-A3DC-43E6-ABD3-208C9A30D151}" type="presParOf" srcId="{7E6A7380-735E-442A-84BE-C8C90C75792D}" destId="{24FF9346-DDE3-4AA3-B18D-2CFF0399A303}" srcOrd="1" destOrd="0" presId="urn:microsoft.com/office/officeart/2005/8/layout/list1"/>
    <dgm:cxn modelId="{0E7EA96E-70B7-407B-94BC-89278D0FCE95}" type="presParOf" srcId="{35445D63-2DCE-48E3-B698-2FB81A849698}" destId="{C7CDB59C-3ED9-4DE9-BDEE-F2C25312EA94}" srcOrd="1" destOrd="0" presId="urn:microsoft.com/office/officeart/2005/8/layout/list1"/>
    <dgm:cxn modelId="{8AB67EC8-1FDD-4493-88D4-61D66B3D0A79}" type="presParOf" srcId="{35445D63-2DCE-48E3-B698-2FB81A849698}" destId="{05ADF20E-6B1B-475A-9F93-EE51D797D677}" srcOrd="2" destOrd="0" presId="urn:microsoft.com/office/officeart/2005/8/layout/list1"/>
    <dgm:cxn modelId="{34158265-807C-4E08-AC1E-9196AF93D58D}" type="presParOf" srcId="{35445D63-2DCE-48E3-B698-2FB81A849698}" destId="{CFBF1465-2B54-471B-BADA-C65E9265B6F9}" srcOrd="3" destOrd="0" presId="urn:microsoft.com/office/officeart/2005/8/layout/list1"/>
    <dgm:cxn modelId="{C0A717A4-DE25-4831-84B3-4D1C0CF3C200}" type="presParOf" srcId="{35445D63-2DCE-48E3-B698-2FB81A849698}" destId="{DDB8061B-371A-4393-8758-00304FD2C779}" srcOrd="4" destOrd="0" presId="urn:microsoft.com/office/officeart/2005/8/layout/list1"/>
    <dgm:cxn modelId="{E1212396-588C-452A-981F-4DF6235E495A}" type="presParOf" srcId="{DDB8061B-371A-4393-8758-00304FD2C779}" destId="{136A93B9-ADB2-4F5E-AF40-DCB296E2E6E6}" srcOrd="0" destOrd="0" presId="urn:microsoft.com/office/officeart/2005/8/layout/list1"/>
    <dgm:cxn modelId="{0DF12EA3-C810-4684-AF0E-F6730B255FD0}" type="presParOf" srcId="{DDB8061B-371A-4393-8758-00304FD2C779}" destId="{39005681-1138-4464-BBE2-12B50EBBC9DA}" srcOrd="1" destOrd="0" presId="urn:microsoft.com/office/officeart/2005/8/layout/list1"/>
    <dgm:cxn modelId="{D751FC7D-5F2F-44C7-9BB0-9397905F204D}" type="presParOf" srcId="{35445D63-2DCE-48E3-B698-2FB81A849698}" destId="{9F2FA654-FD05-4433-8F1D-EC55434D064D}" srcOrd="5" destOrd="0" presId="urn:microsoft.com/office/officeart/2005/8/layout/list1"/>
    <dgm:cxn modelId="{8B703443-636D-41E6-AB03-9EEBF4F1D9BF}" type="presParOf" srcId="{35445D63-2DCE-48E3-B698-2FB81A849698}" destId="{11AB1D3A-1D10-4D14-B8CC-70481A3FB9B6}" srcOrd="6" destOrd="0" presId="urn:microsoft.com/office/officeart/2005/8/layout/list1"/>
    <dgm:cxn modelId="{C1EED80B-E668-4A13-A02E-8E29BFB5DF65}" type="presParOf" srcId="{35445D63-2DCE-48E3-B698-2FB81A849698}" destId="{D1E33430-AF73-4D1C-B984-B370ED83B551}" srcOrd="7" destOrd="0" presId="urn:microsoft.com/office/officeart/2005/8/layout/list1"/>
    <dgm:cxn modelId="{961B450C-DD6E-47D4-892D-3BE03D077DAE}" type="presParOf" srcId="{35445D63-2DCE-48E3-B698-2FB81A849698}" destId="{BAE240CF-68FB-49B2-B8FA-DC9450816ED8}" srcOrd="8" destOrd="0" presId="urn:microsoft.com/office/officeart/2005/8/layout/list1"/>
    <dgm:cxn modelId="{5060FD67-6791-411D-B0DF-4036345B2ADE}" type="presParOf" srcId="{BAE240CF-68FB-49B2-B8FA-DC9450816ED8}" destId="{9021F5A6-D520-4E35-8AF6-C03BDE6196C9}" srcOrd="0" destOrd="0" presId="urn:microsoft.com/office/officeart/2005/8/layout/list1"/>
    <dgm:cxn modelId="{2DC4BD92-AE6F-4E1C-86DF-64BCE312CFD4}" type="presParOf" srcId="{BAE240CF-68FB-49B2-B8FA-DC9450816ED8}" destId="{B6C89E45-0454-44C2-A7A5-0A02E4C0D82D}" srcOrd="1" destOrd="0" presId="urn:microsoft.com/office/officeart/2005/8/layout/list1"/>
    <dgm:cxn modelId="{7D34D9DF-5D93-47D0-8EC3-740995677141}" type="presParOf" srcId="{35445D63-2DCE-48E3-B698-2FB81A849698}" destId="{8158F5F1-1CD8-4EA4-8FA9-2CDF60898D06}" srcOrd="9" destOrd="0" presId="urn:microsoft.com/office/officeart/2005/8/layout/list1"/>
    <dgm:cxn modelId="{1CBFDA5B-16D9-44BD-B604-9068A09FF218}" type="presParOf" srcId="{35445D63-2DCE-48E3-B698-2FB81A849698}" destId="{2151652C-AC36-4F4E-8791-541B68016EEF}"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1ABDF3-919D-458D-BB17-9B9803915FA6}" type="doc">
      <dgm:prSet loTypeId="urn:microsoft.com/office/officeart/2005/8/layout/matrix1" loCatId="matrix" qsTypeId="urn:microsoft.com/office/officeart/2005/8/quickstyle/simple1" qsCatId="simple" csTypeId="urn:microsoft.com/office/officeart/2005/8/colors/colorful1#1" csCatId="colorful" phldr="1"/>
      <dgm:spPr/>
      <dgm:t>
        <a:bodyPr/>
        <a:lstStyle/>
        <a:p>
          <a:endParaRPr lang="en-GB"/>
        </a:p>
      </dgm:t>
    </dgm:pt>
    <dgm:pt modelId="{80E6907A-0F76-4AD8-B206-C7E4519476D6}">
      <dgm:prSet phldrT="[Text]"/>
      <dgm:spPr/>
      <dgm:t>
        <a:bodyPr/>
        <a:lstStyle/>
        <a:p>
          <a:r>
            <a:rPr lang="en-GB" dirty="0" smtClean="0"/>
            <a:t>Who am I? Why was I adopted?</a:t>
          </a:r>
          <a:endParaRPr lang="en-GB" dirty="0"/>
        </a:p>
      </dgm:t>
    </dgm:pt>
    <dgm:pt modelId="{E0F99505-8D4C-4C82-A243-17737E2D0332}" type="parTrans" cxnId="{02D40CEA-D37A-4CCC-A016-F9D3923DCEF4}">
      <dgm:prSet/>
      <dgm:spPr/>
      <dgm:t>
        <a:bodyPr/>
        <a:lstStyle/>
        <a:p>
          <a:endParaRPr lang="en-GB"/>
        </a:p>
      </dgm:t>
    </dgm:pt>
    <dgm:pt modelId="{3B7CA8B0-AB45-4265-8917-EA0DBDF1DD44}" type="sibTrans" cxnId="{02D40CEA-D37A-4CCC-A016-F9D3923DCEF4}">
      <dgm:prSet/>
      <dgm:spPr/>
      <dgm:t>
        <a:bodyPr/>
        <a:lstStyle/>
        <a:p>
          <a:endParaRPr lang="en-GB"/>
        </a:p>
      </dgm:t>
    </dgm:pt>
    <dgm:pt modelId="{8172C43A-563F-4952-B695-ACAD5A6A1018}">
      <dgm:prSet phldrT="[Text]"/>
      <dgm:spPr/>
      <dgm:t>
        <a:bodyPr/>
        <a:lstStyle/>
        <a:p>
          <a:r>
            <a:rPr lang="en-GB" dirty="0" smtClean="0"/>
            <a:t>Cohesive</a:t>
          </a:r>
          <a:endParaRPr lang="en-GB" dirty="0"/>
        </a:p>
      </dgm:t>
    </dgm:pt>
    <dgm:pt modelId="{BF2DEC13-7F33-4A98-AB4C-B9071BBF8B8A}" type="parTrans" cxnId="{5D306CD7-8973-4BB0-B6F4-6511E59B8DB6}">
      <dgm:prSet/>
      <dgm:spPr/>
      <dgm:t>
        <a:bodyPr/>
        <a:lstStyle/>
        <a:p>
          <a:endParaRPr lang="en-GB"/>
        </a:p>
      </dgm:t>
    </dgm:pt>
    <dgm:pt modelId="{D655E841-06B9-46C7-8E6D-B0492D2FE9EA}" type="sibTrans" cxnId="{5D306CD7-8973-4BB0-B6F4-6511E59B8DB6}">
      <dgm:prSet/>
      <dgm:spPr/>
      <dgm:t>
        <a:bodyPr/>
        <a:lstStyle/>
        <a:p>
          <a:endParaRPr lang="en-GB"/>
        </a:p>
      </dgm:t>
    </dgm:pt>
    <dgm:pt modelId="{17AC3787-7294-40DC-9A82-22437C5954B8}">
      <dgm:prSet phldrT="[Text]"/>
      <dgm:spPr/>
      <dgm:t>
        <a:bodyPr/>
        <a:lstStyle/>
        <a:p>
          <a:r>
            <a:rPr lang="en-GB" dirty="0" smtClean="0"/>
            <a:t>Developing</a:t>
          </a:r>
          <a:endParaRPr lang="en-GB" dirty="0"/>
        </a:p>
      </dgm:t>
    </dgm:pt>
    <dgm:pt modelId="{DA226308-8BBF-4D99-AAEF-0A45DAD9373D}" type="parTrans" cxnId="{4B2889E2-4D37-4185-A975-C50C63156C11}">
      <dgm:prSet/>
      <dgm:spPr/>
      <dgm:t>
        <a:bodyPr/>
        <a:lstStyle/>
        <a:p>
          <a:endParaRPr lang="en-GB"/>
        </a:p>
      </dgm:t>
    </dgm:pt>
    <dgm:pt modelId="{F4922867-D481-4F3A-8D8F-773BDC298532}" type="sibTrans" cxnId="{4B2889E2-4D37-4185-A975-C50C63156C11}">
      <dgm:prSet/>
      <dgm:spPr/>
      <dgm:t>
        <a:bodyPr/>
        <a:lstStyle/>
        <a:p>
          <a:endParaRPr lang="en-GB"/>
        </a:p>
      </dgm:t>
    </dgm:pt>
    <dgm:pt modelId="{2BB2E31D-4178-45C4-AEEF-42B1E0956291}">
      <dgm:prSet phldrT="[Text]"/>
      <dgm:spPr/>
      <dgm:t>
        <a:bodyPr/>
        <a:lstStyle/>
        <a:p>
          <a:r>
            <a:rPr lang="en-GB" dirty="0" smtClean="0"/>
            <a:t>Unexplored</a:t>
          </a:r>
          <a:endParaRPr lang="en-GB" dirty="0"/>
        </a:p>
      </dgm:t>
    </dgm:pt>
    <dgm:pt modelId="{3B2308F8-8C99-410B-A174-E414E5ABF09E}" type="parTrans" cxnId="{1EB0D3E3-62CA-4809-B4F8-6D3529103577}">
      <dgm:prSet/>
      <dgm:spPr/>
      <dgm:t>
        <a:bodyPr/>
        <a:lstStyle/>
        <a:p>
          <a:endParaRPr lang="en-GB"/>
        </a:p>
      </dgm:t>
    </dgm:pt>
    <dgm:pt modelId="{B3FCBA9E-5EA4-45CA-B814-492B4BDB1FE4}" type="sibTrans" cxnId="{1EB0D3E3-62CA-4809-B4F8-6D3529103577}">
      <dgm:prSet/>
      <dgm:spPr/>
      <dgm:t>
        <a:bodyPr/>
        <a:lstStyle/>
        <a:p>
          <a:endParaRPr lang="en-GB"/>
        </a:p>
      </dgm:t>
    </dgm:pt>
    <dgm:pt modelId="{BB5B5136-C2DD-45A1-9CB7-A941E01F38F7}">
      <dgm:prSet phldrT="[Text]"/>
      <dgm:spPr/>
      <dgm:t>
        <a:bodyPr/>
        <a:lstStyle/>
        <a:p>
          <a:r>
            <a:rPr lang="en-GB" dirty="0" smtClean="0"/>
            <a:t>Fragmented</a:t>
          </a:r>
          <a:endParaRPr lang="en-GB" dirty="0"/>
        </a:p>
      </dgm:t>
    </dgm:pt>
    <dgm:pt modelId="{7A167980-76F6-47F8-8777-8CE07DB49850}" type="parTrans" cxnId="{59F0BEB4-E005-4954-993E-7533270F875E}">
      <dgm:prSet/>
      <dgm:spPr/>
      <dgm:t>
        <a:bodyPr/>
        <a:lstStyle/>
        <a:p>
          <a:endParaRPr lang="en-GB"/>
        </a:p>
      </dgm:t>
    </dgm:pt>
    <dgm:pt modelId="{3F1FB9ED-258E-4ACB-BD22-992A7EE5AB42}" type="sibTrans" cxnId="{59F0BEB4-E005-4954-993E-7533270F875E}">
      <dgm:prSet/>
      <dgm:spPr/>
      <dgm:t>
        <a:bodyPr/>
        <a:lstStyle/>
        <a:p>
          <a:endParaRPr lang="en-GB"/>
        </a:p>
      </dgm:t>
    </dgm:pt>
    <dgm:pt modelId="{39727404-52B0-4702-A35E-92417199A448}" type="pres">
      <dgm:prSet presAssocID="{A61ABDF3-919D-458D-BB17-9B9803915FA6}" presName="diagram" presStyleCnt="0">
        <dgm:presLayoutVars>
          <dgm:chMax val="1"/>
          <dgm:dir/>
          <dgm:animLvl val="ctr"/>
          <dgm:resizeHandles val="exact"/>
        </dgm:presLayoutVars>
      </dgm:prSet>
      <dgm:spPr/>
      <dgm:t>
        <a:bodyPr/>
        <a:lstStyle/>
        <a:p>
          <a:endParaRPr lang="en-GB"/>
        </a:p>
      </dgm:t>
    </dgm:pt>
    <dgm:pt modelId="{CD916A01-B171-43A1-B84E-DE3F617F5E41}" type="pres">
      <dgm:prSet presAssocID="{A61ABDF3-919D-458D-BB17-9B9803915FA6}" presName="matrix" presStyleCnt="0"/>
      <dgm:spPr/>
    </dgm:pt>
    <dgm:pt modelId="{0CC30F77-CBC1-4872-A4EE-27A3B58B0D8C}" type="pres">
      <dgm:prSet presAssocID="{A61ABDF3-919D-458D-BB17-9B9803915FA6}" presName="tile1" presStyleLbl="node1" presStyleIdx="0" presStyleCnt="4"/>
      <dgm:spPr/>
      <dgm:t>
        <a:bodyPr/>
        <a:lstStyle/>
        <a:p>
          <a:endParaRPr lang="en-GB"/>
        </a:p>
      </dgm:t>
    </dgm:pt>
    <dgm:pt modelId="{197C7C68-213F-4CAD-AAFF-A4E4AC5E1C05}" type="pres">
      <dgm:prSet presAssocID="{A61ABDF3-919D-458D-BB17-9B9803915FA6}" presName="tile1text" presStyleLbl="node1" presStyleIdx="0" presStyleCnt="4">
        <dgm:presLayoutVars>
          <dgm:chMax val="0"/>
          <dgm:chPref val="0"/>
          <dgm:bulletEnabled val="1"/>
        </dgm:presLayoutVars>
      </dgm:prSet>
      <dgm:spPr/>
      <dgm:t>
        <a:bodyPr/>
        <a:lstStyle/>
        <a:p>
          <a:endParaRPr lang="en-GB"/>
        </a:p>
      </dgm:t>
    </dgm:pt>
    <dgm:pt modelId="{D358D8DC-97FB-4785-9D5F-EB7FE06DC1E8}" type="pres">
      <dgm:prSet presAssocID="{A61ABDF3-919D-458D-BB17-9B9803915FA6}" presName="tile2" presStyleLbl="node1" presStyleIdx="1" presStyleCnt="4"/>
      <dgm:spPr/>
      <dgm:t>
        <a:bodyPr/>
        <a:lstStyle/>
        <a:p>
          <a:endParaRPr lang="en-GB"/>
        </a:p>
      </dgm:t>
    </dgm:pt>
    <dgm:pt modelId="{42E5D05B-7401-4BC8-85DB-0AF75E526011}" type="pres">
      <dgm:prSet presAssocID="{A61ABDF3-919D-458D-BB17-9B9803915FA6}" presName="tile2text" presStyleLbl="node1" presStyleIdx="1" presStyleCnt="4">
        <dgm:presLayoutVars>
          <dgm:chMax val="0"/>
          <dgm:chPref val="0"/>
          <dgm:bulletEnabled val="1"/>
        </dgm:presLayoutVars>
      </dgm:prSet>
      <dgm:spPr/>
      <dgm:t>
        <a:bodyPr/>
        <a:lstStyle/>
        <a:p>
          <a:endParaRPr lang="en-GB"/>
        </a:p>
      </dgm:t>
    </dgm:pt>
    <dgm:pt modelId="{7AB9C68B-8AB1-4262-9F38-03719F1EA747}" type="pres">
      <dgm:prSet presAssocID="{A61ABDF3-919D-458D-BB17-9B9803915FA6}" presName="tile3" presStyleLbl="node1" presStyleIdx="2" presStyleCnt="4"/>
      <dgm:spPr/>
      <dgm:t>
        <a:bodyPr/>
        <a:lstStyle/>
        <a:p>
          <a:endParaRPr lang="en-GB"/>
        </a:p>
      </dgm:t>
    </dgm:pt>
    <dgm:pt modelId="{DE48805C-5CBD-4771-BF3F-1F70BEB25E7F}" type="pres">
      <dgm:prSet presAssocID="{A61ABDF3-919D-458D-BB17-9B9803915FA6}" presName="tile3text" presStyleLbl="node1" presStyleIdx="2" presStyleCnt="4">
        <dgm:presLayoutVars>
          <dgm:chMax val="0"/>
          <dgm:chPref val="0"/>
          <dgm:bulletEnabled val="1"/>
        </dgm:presLayoutVars>
      </dgm:prSet>
      <dgm:spPr/>
      <dgm:t>
        <a:bodyPr/>
        <a:lstStyle/>
        <a:p>
          <a:endParaRPr lang="en-GB"/>
        </a:p>
      </dgm:t>
    </dgm:pt>
    <dgm:pt modelId="{9748B2BC-CF14-4F51-9AAB-CFA5DCCFEF13}" type="pres">
      <dgm:prSet presAssocID="{A61ABDF3-919D-458D-BB17-9B9803915FA6}" presName="tile4" presStyleLbl="node1" presStyleIdx="3" presStyleCnt="4"/>
      <dgm:spPr/>
      <dgm:t>
        <a:bodyPr/>
        <a:lstStyle/>
        <a:p>
          <a:endParaRPr lang="en-GB"/>
        </a:p>
      </dgm:t>
    </dgm:pt>
    <dgm:pt modelId="{49548589-9500-493E-A435-FE721A5EB561}" type="pres">
      <dgm:prSet presAssocID="{A61ABDF3-919D-458D-BB17-9B9803915FA6}" presName="tile4text" presStyleLbl="node1" presStyleIdx="3" presStyleCnt="4">
        <dgm:presLayoutVars>
          <dgm:chMax val="0"/>
          <dgm:chPref val="0"/>
          <dgm:bulletEnabled val="1"/>
        </dgm:presLayoutVars>
      </dgm:prSet>
      <dgm:spPr/>
      <dgm:t>
        <a:bodyPr/>
        <a:lstStyle/>
        <a:p>
          <a:endParaRPr lang="en-GB"/>
        </a:p>
      </dgm:t>
    </dgm:pt>
    <dgm:pt modelId="{CC89A24F-9B61-4522-B6EF-1C3424E3C442}" type="pres">
      <dgm:prSet presAssocID="{A61ABDF3-919D-458D-BB17-9B9803915FA6}" presName="centerTile" presStyleLbl="fgShp" presStyleIdx="0" presStyleCnt="1">
        <dgm:presLayoutVars>
          <dgm:chMax val="0"/>
          <dgm:chPref val="0"/>
        </dgm:presLayoutVars>
      </dgm:prSet>
      <dgm:spPr/>
      <dgm:t>
        <a:bodyPr/>
        <a:lstStyle/>
        <a:p>
          <a:endParaRPr lang="en-GB"/>
        </a:p>
      </dgm:t>
    </dgm:pt>
  </dgm:ptLst>
  <dgm:cxnLst>
    <dgm:cxn modelId="{596D3C75-22A2-4F27-B122-A622E07F9689}" type="presOf" srcId="{A61ABDF3-919D-458D-BB17-9B9803915FA6}" destId="{39727404-52B0-4702-A35E-92417199A448}" srcOrd="0" destOrd="0" presId="urn:microsoft.com/office/officeart/2005/8/layout/matrix1"/>
    <dgm:cxn modelId="{BC797740-AD41-478A-91FC-31AFB93E1702}" type="presOf" srcId="{BB5B5136-C2DD-45A1-9CB7-A941E01F38F7}" destId="{49548589-9500-493E-A435-FE721A5EB561}" srcOrd="1" destOrd="0" presId="urn:microsoft.com/office/officeart/2005/8/layout/matrix1"/>
    <dgm:cxn modelId="{46E8DC86-ABC4-4A8E-AFFA-EE03E3B22D74}" type="presOf" srcId="{17AC3787-7294-40DC-9A82-22437C5954B8}" destId="{42E5D05B-7401-4BC8-85DB-0AF75E526011}" srcOrd="1" destOrd="0" presId="urn:microsoft.com/office/officeart/2005/8/layout/matrix1"/>
    <dgm:cxn modelId="{A2DB28AF-6AD3-4006-8263-CB0C906B834A}" type="presOf" srcId="{2BB2E31D-4178-45C4-AEEF-42B1E0956291}" destId="{7AB9C68B-8AB1-4262-9F38-03719F1EA747}" srcOrd="0" destOrd="0" presId="urn:microsoft.com/office/officeart/2005/8/layout/matrix1"/>
    <dgm:cxn modelId="{02D40CEA-D37A-4CCC-A016-F9D3923DCEF4}" srcId="{A61ABDF3-919D-458D-BB17-9B9803915FA6}" destId="{80E6907A-0F76-4AD8-B206-C7E4519476D6}" srcOrd="0" destOrd="0" parTransId="{E0F99505-8D4C-4C82-A243-17737E2D0332}" sibTransId="{3B7CA8B0-AB45-4265-8917-EA0DBDF1DD44}"/>
    <dgm:cxn modelId="{3AF2D51B-AFF1-4F12-8333-0A7269999EB9}" type="presOf" srcId="{8172C43A-563F-4952-B695-ACAD5A6A1018}" destId="{0CC30F77-CBC1-4872-A4EE-27A3B58B0D8C}" srcOrd="0" destOrd="0" presId="urn:microsoft.com/office/officeart/2005/8/layout/matrix1"/>
    <dgm:cxn modelId="{A28F5573-F54C-4F20-A227-BDBF568F76F4}" type="presOf" srcId="{2BB2E31D-4178-45C4-AEEF-42B1E0956291}" destId="{DE48805C-5CBD-4771-BF3F-1F70BEB25E7F}" srcOrd="1" destOrd="0" presId="urn:microsoft.com/office/officeart/2005/8/layout/matrix1"/>
    <dgm:cxn modelId="{0D892189-A954-4D43-A4E4-7135FA27CFDA}" type="presOf" srcId="{80E6907A-0F76-4AD8-B206-C7E4519476D6}" destId="{CC89A24F-9B61-4522-B6EF-1C3424E3C442}" srcOrd="0" destOrd="0" presId="urn:microsoft.com/office/officeart/2005/8/layout/matrix1"/>
    <dgm:cxn modelId="{3895298A-D26F-437F-81B2-F45D199CF156}" type="presOf" srcId="{17AC3787-7294-40DC-9A82-22437C5954B8}" destId="{D358D8DC-97FB-4785-9D5F-EB7FE06DC1E8}" srcOrd="0" destOrd="0" presId="urn:microsoft.com/office/officeart/2005/8/layout/matrix1"/>
    <dgm:cxn modelId="{4B2889E2-4D37-4185-A975-C50C63156C11}" srcId="{80E6907A-0F76-4AD8-B206-C7E4519476D6}" destId="{17AC3787-7294-40DC-9A82-22437C5954B8}" srcOrd="1" destOrd="0" parTransId="{DA226308-8BBF-4D99-AAEF-0A45DAD9373D}" sibTransId="{F4922867-D481-4F3A-8D8F-773BDC298532}"/>
    <dgm:cxn modelId="{59F0BEB4-E005-4954-993E-7533270F875E}" srcId="{80E6907A-0F76-4AD8-B206-C7E4519476D6}" destId="{BB5B5136-C2DD-45A1-9CB7-A941E01F38F7}" srcOrd="3" destOrd="0" parTransId="{7A167980-76F6-47F8-8777-8CE07DB49850}" sibTransId="{3F1FB9ED-258E-4ACB-BD22-992A7EE5AB42}"/>
    <dgm:cxn modelId="{91F2A9ED-1DF5-4AEF-9542-212E9C0A5457}" type="presOf" srcId="{BB5B5136-C2DD-45A1-9CB7-A941E01F38F7}" destId="{9748B2BC-CF14-4F51-9AAB-CFA5DCCFEF13}" srcOrd="0" destOrd="0" presId="urn:microsoft.com/office/officeart/2005/8/layout/matrix1"/>
    <dgm:cxn modelId="{1B91D802-9C93-4958-8960-481D4B58A127}" type="presOf" srcId="{8172C43A-563F-4952-B695-ACAD5A6A1018}" destId="{197C7C68-213F-4CAD-AAFF-A4E4AC5E1C05}" srcOrd="1" destOrd="0" presId="urn:microsoft.com/office/officeart/2005/8/layout/matrix1"/>
    <dgm:cxn modelId="{5D306CD7-8973-4BB0-B6F4-6511E59B8DB6}" srcId="{80E6907A-0F76-4AD8-B206-C7E4519476D6}" destId="{8172C43A-563F-4952-B695-ACAD5A6A1018}" srcOrd="0" destOrd="0" parTransId="{BF2DEC13-7F33-4A98-AB4C-B9071BBF8B8A}" sibTransId="{D655E841-06B9-46C7-8E6D-B0492D2FE9EA}"/>
    <dgm:cxn modelId="{1EB0D3E3-62CA-4809-B4F8-6D3529103577}" srcId="{80E6907A-0F76-4AD8-B206-C7E4519476D6}" destId="{2BB2E31D-4178-45C4-AEEF-42B1E0956291}" srcOrd="2" destOrd="0" parTransId="{3B2308F8-8C99-410B-A174-E414E5ABF09E}" sibTransId="{B3FCBA9E-5EA4-45CA-B814-492B4BDB1FE4}"/>
    <dgm:cxn modelId="{A585A848-12B9-499D-B53E-C46F5E2EE23B}" type="presParOf" srcId="{39727404-52B0-4702-A35E-92417199A448}" destId="{CD916A01-B171-43A1-B84E-DE3F617F5E41}" srcOrd="0" destOrd="0" presId="urn:microsoft.com/office/officeart/2005/8/layout/matrix1"/>
    <dgm:cxn modelId="{15BB7AC5-997C-4D57-ADFF-8161E45D0BEE}" type="presParOf" srcId="{CD916A01-B171-43A1-B84E-DE3F617F5E41}" destId="{0CC30F77-CBC1-4872-A4EE-27A3B58B0D8C}" srcOrd="0" destOrd="0" presId="urn:microsoft.com/office/officeart/2005/8/layout/matrix1"/>
    <dgm:cxn modelId="{D93DCB09-3A14-41AE-89E4-E73C8E338A8A}" type="presParOf" srcId="{CD916A01-B171-43A1-B84E-DE3F617F5E41}" destId="{197C7C68-213F-4CAD-AAFF-A4E4AC5E1C05}" srcOrd="1" destOrd="0" presId="urn:microsoft.com/office/officeart/2005/8/layout/matrix1"/>
    <dgm:cxn modelId="{7F721B78-30A2-49B0-AB75-A1E6B7671D05}" type="presParOf" srcId="{CD916A01-B171-43A1-B84E-DE3F617F5E41}" destId="{D358D8DC-97FB-4785-9D5F-EB7FE06DC1E8}" srcOrd="2" destOrd="0" presId="urn:microsoft.com/office/officeart/2005/8/layout/matrix1"/>
    <dgm:cxn modelId="{D7B09127-9EAF-42AB-A306-3F12609C6714}" type="presParOf" srcId="{CD916A01-B171-43A1-B84E-DE3F617F5E41}" destId="{42E5D05B-7401-4BC8-85DB-0AF75E526011}" srcOrd="3" destOrd="0" presId="urn:microsoft.com/office/officeart/2005/8/layout/matrix1"/>
    <dgm:cxn modelId="{C7DDBF22-1EA3-403E-B447-52B41131BF59}" type="presParOf" srcId="{CD916A01-B171-43A1-B84E-DE3F617F5E41}" destId="{7AB9C68B-8AB1-4262-9F38-03719F1EA747}" srcOrd="4" destOrd="0" presId="urn:microsoft.com/office/officeart/2005/8/layout/matrix1"/>
    <dgm:cxn modelId="{7AA1460C-3467-492D-AA9C-5E4E8C56F210}" type="presParOf" srcId="{CD916A01-B171-43A1-B84E-DE3F617F5E41}" destId="{DE48805C-5CBD-4771-BF3F-1F70BEB25E7F}" srcOrd="5" destOrd="0" presId="urn:microsoft.com/office/officeart/2005/8/layout/matrix1"/>
    <dgm:cxn modelId="{C6CF6234-014F-4FF9-BB96-41E19F4D3D61}" type="presParOf" srcId="{CD916A01-B171-43A1-B84E-DE3F617F5E41}" destId="{9748B2BC-CF14-4F51-9AAB-CFA5DCCFEF13}" srcOrd="6" destOrd="0" presId="urn:microsoft.com/office/officeart/2005/8/layout/matrix1"/>
    <dgm:cxn modelId="{AABD46F5-C4DF-484F-851F-00CC478EDB75}" type="presParOf" srcId="{CD916A01-B171-43A1-B84E-DE3F617F5E41}" destId="{49548589-9500-493E-A435-FE721A5EB561}" srcOrd="7" destOrd="0" presId="urn:microsoft.com/office/officeart/2005/8/layout/matrix1"/>
    <dgm:cxn modelId="{02D18AE7-3BFB-4C0A-9789-DFDE5D57E260}" type="presParOf" srcId="{39727404-52B0-4702-A35E-92417199A448}" destId="{CC89A24F-9B61-4522-B6EF-1C3424E3C442}"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EC7C38-2A83-4313-8A40-BAB6AB87A71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6BC0044E-9AFF-4B69-BB98-2C0CD61D45B0}">
      <dgm:prSet phldrT="[Text]"/>
      <dgm:spPr/>
      <dgm:t>
        <a:bodyPr/>
        <a:lstStyle/>
        <a:p>
          <a:r>
            <a:rPr lang="en-GB" dirty="0" smtClean="0"/>
            <a:t>Open minded parents chose some contact</a:t>
          </a:r>
          <a:endParaRPr lang="en-GB" dirty="0"/>
        </a:p>
      </dgm:t>
    </dgm:pt>
    <dgm:pt modelId="{2B25B1A7-D673-4C43-81E6-E5DED196B0B9}" type="parTrans" cxnId="{E0C6F4ED-6A43-43C8-9A7D-569C80970A15}">
      <dgm:prSet/>
      <dgm:spPr/>
      <dgm:t>
        <a:bodyPr/>
        <a:lstStyle/>
        <a:p>
          <a:endParaRPr lang="en-GB"/>
        </a:p>
      </dgm:t>
    </dgm:pt>
    <dgm:pt modelId="{9A8E3A38-1C49-48EB-9F2D-3A241708505D}" type="sibTrans" cxnId="{E0C6F4ED-6A43-43C8-9A7D-569C80970A15}">
      <dgm:prSet/>
      <dgm:spPr/>
      <dgm:t>
        <a:bodyPr/>
        <a:lstStyle/>
        <a:p>
          <a:endParaRPr lang="en-GB"/>
        </a:p>
      </dgm:t>
    </dgm:pt>
    <dgm:pt modelId="{2E40BDB0-1060-40D0-A9A8-30F420EEE0A7}">
      <dgm:prSet phldrT="[Text]"/>
      <dgm:spPr/>
      <dgm:t>
        <a:bodyPr/>
        <a:lstStyle/>
        <a:p>
          <a:r>
            <a:rPr lang="en-GB" dirty="0" smtClean="0"/>
            <a:t>Contact helps parents empathise with birth family</a:t>
          </a:r>
          <a:endParaRPr lang="en-GB" dirty="0"/>
        </a:p>
      </dgm:t>
    </dgm:pt>
    <dgm:pt modelId="{7613447B-3E3C-4EB8-B94F-3BC3D79A3C93}" type="parTrans" cxnId="{22378C5F-0541-4333-95B8-45355CF0F4BC}">
      <dgm:prSet/>
      <dgm:spPr/>
      <dgm:t>
        <a:bodyPr/>
        <a:lstStyle/>
        <a:p>
          <a:endParaRPr lang="en-GB"/>
        </a:p>
      </dgm:t>
    </dgm:pt>
    <dgm:pt modelId="{A2D76089-AA01-41C2-8BE1-CC393BFEAC1B}" type="sibTrans" cxnId="{22378C5F-0541-4333-95B8-45355CF0F4BC}">
      <dgm:prSet/>
      <dgm:spPr/>
      <dgm:t>
        <a:bodyPr/>
        <a:lstStyle/>
        <a:p>
          <a:endParaRPr lang="en-GB"/>
        </a:p>
      </dgm:t>
    </dgm:pt>
    <dgm:pt modelId="{FA106A69-8D29-4BBD-9485-7608E9C730EA}">
      <dgm:prSet phldrT="[Text]"/>
      <dgm:spPr/>
      <dgm:t>
        <a:bodyPr/>
        <a:lstStyle/>
        <a:p>
          <a:r>
            <a:rPr lang="en-GB" dirty="0" smtClean="0"/>
            <a:t>Child gets direct information about birth family</a:t>
          </a:r>
          <a:endParaRPr lang="en-GB" dirty="0"/>
        </a:p>
      </dgm:t>
    </dgm:pt>
    <dgm:pt modelId="{93688ACF-004A-4177-A96C-8427108A4FC3}" type="parTrans" cxnId="{BE9ABBBB-4B90-490B-B9B5-AF0C3594A632}">
      <dgm:prSet/>
      <dgm:spPr/>
      <dgm:t>
        <a:bodyPr/>
        <a:lstStyle/>
        <a:p>
          <a:endParaRPr lang="en-GB"/>
        </a:p>
      </dgm:t>
    </dgm:pt>
    <dgm:pt modelId="{5903B5F7-1B41-427F-BE53-41F9602B937C}" type="sibTrans" cxnId="{BE9ABBBB-4B90-490B-B9B5-AF0C3594A632}">
      <dgm:prSet/>
      <dgm:spPr/>
      <dgm:t>
        <a:bodyPr/>
        <a:lstStyle/>
        <a:p>
          <a:endParaRPr lang="en-GB"/>
        </a:p>
      </dgm:t>
    </dgm:pt>
    <dgm:pt modelId="{2521A971-49A1-4A1E-9B96-E331A0BD56AF}">
      <dgm:prSet phldrT="[Text]"/>
      <dgm:spPr/>
      <dgm:t>
        <a:bodyPr/>
        <a:lstStyle/>
        <a:p>
          <a:r>
            <a:rPr lang="en-GB" dirty="0" smtClean="0"/>
            <a:t>Contact helps parents and children talk</a:t>
          </a:r>
          <a:endParaRPr lang="en-GB" dirty="0"/>
        </a:p>
      </dgm:t>
    </dgm:pt>
    <dgm:pt modelId="{0FC4C38F-C473-427F-BB26-A5CF84737F87}" type="parTrans" cxnId="{BADF942D-162F-4144-AC90-65B3A711DF52}">
      <dgm:prSet/>
      <dgm:spPr/>
      <dgm:t>
        <a:bodyPr/>
        <a:lstStyle/>
        <a:p>
          <a:endParaRPr lang="en-GB"/>
        </a:p>
      </dgm:t>
    </dgm:pt>
    <dgm:pt modelId="{2426CB01-974E-4F3C-9C6B-D6180B1FDE6E}" type="sibTrans" cxnId="{BADF942D-162F-4144-AC90-65B3A711DF52}">
      <dgm:prSet/>
      <dgm:spPr/>
      <dgm:t>
        <a:bodyPr/>
        <a:lstStyle/>
        <a:p>
          <a:endParaRPr lang="en-GB"/>
        </a:p>
      </dgm:t>
    </dgm:pt>
    <dgm:pt modelId="{C3805D10-229C-4B19-8623-FC83B5C3E04E}">
      <dgm:prSet phldrT="[Text]"/>
      <dgm:spPr/>
      <dgm:t>
        <a:bodyPr/>
        <a:lstStyle/>
        <a:p>
          <a:r>
            <a:rPr lang="en-GB" dirty="0" smtClean="0"/>
            <a:t>Child explores and  processes thoughts and feelings</a:t>
          </a:r>
          <a:endParaRPr lang="en-GB" dirty="0"/>
        </a:p>
      </dgm:t>
    </dgm:pt>
    <dgm:pt modelId="{254F62ED-4E98-4B02-9986-FC97D84BD912}" type="parTrans" cxnId="{D2D4256A-EA8F-48BF-AF02-B7BBE12990C1}">
      <dgm:prSet/>
      <dgm:spPr/>
      <dgm:t>
        <a:bodyPr/>
        <a:lstStyle/>
        <a:p>
          <a:endParaRPr lang="en-GB"/>
        </a:p>
      </dgm:t>
    </dgm:pt>
    <dgm:pt modelId="{1AF1C297-2A92-4E0F-ADDE-68011544BCF1}" type="sibTrans" cxnId="{D2D4256A-EA8F-48BF-AF02-B7BBE12990C1}">
      <dgm:prSet/>
      <dgm:spPr/>
      <dgm:t>
        <a:bodyPr/>
        <a:lstStyle/>
        <a:p>
          <a:endParaRPr lang="en-GB"/>
        </a:p>
      </dgm:t>
    </dgm:pt>
    <dgm:pt modelId="{E5A71036-EDCC-4002-B273-ABDABE433F73}" type="pres">
      <dgm:prSet presAssocID="{68EC7C38-2A83-4313-8A40-BAB6AB87A71F}" presName="rootnode" presStyleCnt="0">
        <dgm:presLayoutVars>
          <dgm:chMax/>
          <dgm:chPref/>
          <dgm:dir/>
          <dgm:animLvl val="lvl"/>
        </dgm:presLayoutVars>
      </dgm:prSet>
      <dgm:spPr/>
      <dgm:t>
        <a:bodyPr/>
        <a:lstStyle/>
        <a:p>
          <a:endParaRPr lang="en-GB"/>
        </a:p>
      </dgm:t>
    </dgm:pt>
    <dgm:pt modelId="{219F0968-00BA-4EE0-BA93-D458F2AD4E28}" type="pres">
      <dgm:prSet presAssocID="{6BC0044E-9AFF-4B69-BB98-2C0CD61D45B0}" presName="composite" presStyleCnt="0"/>
      <dgm:spPr/>
    </dgm:pt>
    <dgm:pt modelId="{97CED69D-AEC0-4354-8A38-6F845AD2DDDF}" type="pres">
      <dgm:prSet presAssocID="{6BC0044E-9AFF-4B69-BB98-2C0CD61D45B0}" presName="LShape" presStyleLbl="alignNode1" presStyleIdx="0" presStyleCnt="9"/>
      <dgm:spPr>
        <a:solidFill>
          <a:schemeClr val="accent1">
            <a:lumMod val="20000"/>
            <a:lumOff val="80000"/>
          </a:schemeClr>
        </a:solidFill>
      </dgm:spPr>
    </dgm:pt>
    <dgm:pt modelId="{C5567AD0-F198-495B-B751-4C0D55916614}" type="pres">
      <dgm:prSet presAssocID="{6BC0044E-9AFF-4B69-BB98-2C0CD61D45B0}" presName="ParentText" presStyleLbl="revTx" presStyleIdx="0" presStyleCnt="5">
        <dgm:presLayoutVars>
          <dgm:chMax val="0"/>
          <dgm:chPref val="0"/>
          <dgm:bulletEnabled val="1"/>
        </dgm:presLayoutVars>
      </dgm:prSet>
      <dgm:spPr/>
      <dgm:t>
        <a:bodyPr/>
        <a:lstStyle/>
        <a:p>
          <a:endParaRPr lang="en-GB"/>
        </a:p>
      </dgm:t>
    </dgm:pt>
    <dgm:pt modelId="{AA74F586-ADBC-4160-92A8-EC6F172317CB}" type="pres">
      <dgm:prSet presAssocID="{6BC0044E-9AFF-4B69-BB98-2C0CD61D45B0}" presName="Triangle" presStyleLbl="alignNode1" presStyleIdx="1" presStyleCnt="9"/>
      <dgm:spPr/>
    </dgm:pt>
    <dgm:pt modelId="{916E8CE4-493E-417D-ADAD-6C9D8F310419}" type="pres">
      <dgm:prSet presAssocID="{9A8E3A38-1C49-48EB-9F2D-3A241708505D}" presName="sibTrans" presStyleCnt="0"/>
      <dgm:spPr/>
    </dgm:pt>
    <dgm:pt modelId="{9BB2F229-9836-4C87-A680-C23276B384B4}" type="pres">
      <dgm:prSet presAssocID="{9A8E3A38-1C49-48EB-9F2D-3A241708505D}" presName="space" presStyleCnt="0"/>
      <dgm:spPr/>
    </dgm:pt>
    <dgm:pt modelId="{34B722B8-BF74-4E73-9EFA-BA805434A48E}" type="pres">
      <dgm:prSet presAssocID="{2E40BDB0-1060-40D0-A9A8-30F420EEE0A7}" presName="composite" presStyleCnt="0"/>
      <dgm:spPr/>
    </dgm:pt>
    <dgm:pt modelId="{BE3431AD-97E7-4AEE-AE9E-54A5EF55E0B2}" type="pres">
      <dgm:prSet presAssocID="{2E40BDB0-1060-40D0-A9A8-30F420EEE0A7}" presName="LShape" presStyleLbl="alignNode1" presStyleIdx="2" presStyleCnt="9"/>
      <dgm:spPr>
        <a:solidFill>
          <a:schemeClr val="accent1">
            <a:lumMod val="40000"/>
            <a:lumOff val="60000"/>
          </a:schemeClr>
        </a:solidFill>
      </dgm:spPr>
    </dgm:pt>
    <dgm:pt modelId="{73F3B1BB-335F-418F-8462-795422A66ABB}" type="pres">
      <dgm:prSet presAssocID="{2E40BDB0-1060-40D0-A9A8-30F420EEE0A7}" presName="ParentText" presStyleLbl="revTx" presStyleIdx="1" presStyleCnt="5">
        <dgm:presLayoutVars>
          <dgm:chMax val="0"/>
          <dgm:chPref val="0"/>
          <dgm:bulletEnabled val="1"/>
        </dgm:presLayoutVars>
      </dgm:prSet>
      <dgm:spPr/>
      <dgm:t>
        <a:bodyPr/>
        <a:lstStyle/>
        <a:p>
          <a:endParaRPr lang="en-GB"/>
        </a:p>
      </dgm:t>
    </dgm:pt>
    <dgm:pt modelId="{4BF32410-D82C-4F7D-BC2F-8548B89F0ECB}" type="pres">
      <dgm:prSet presAssocID="{2E40BDB0-1060-40D0-A9A8-30F420EEE0A7}" presName="Triangle" presStyleLbl="alignNode1" presStyleIdx="3" presStyleCnt="9"/>
      <dgm:spPr/>
    </dgm:pt>
    <dgm:pt modelId="{001764B2-ED72-4A77-893E-708DB6296EE6}" type="pres">
      <dgm:prSet presAssocID="{A2D76089-AA01-41C2-8BE1-CC393BFEAC1B}" presName="sibTrans" presStyleCnt="0"/>
      <dgm:spPr/>
    </dgm:pt>
    <dgm:pt modelId="{F37CEF4F-FC40-4F2B-9A68-A4EAD342110A}" type="pres">
      <dgm:prSet presAssocID="{A2D76089-AA01-41C2-8BE1-CC393BFEAC1B}" presName="space" presStyleCnt="0"/>
      <dgm:spPr/>
    </dgm:pt>
    <dgm:pt modelId="{48D2DDF3-2EBD-4FC2-A927-D3BA2F81021B}" type="pres">
      <dgm:prSet presAssocID="{FA106A69-8D29-4BBD-9485-7608E9C730EA}" presName="composite" presStyleCnt="0"/>
      <dgm:spPr/>
    </dgm:pt>
    <dgm:pt modelId="{6545A473-9829-4241-8DE5-AD7BCCE99541}" type="pres">
      <dgm:prSet presAssocID="{FA106A69-8D29-4BBD-9485-7608E9C730EA}" presName="LShape" presStyleLbl="alignNode1" presStyleIdx="4" presStyleCnt="9"/>
      <dgm:spPr>
        <a:solidFill>
          <a:schemeClr val="accent1">
            <a:lumMod val="60000"/>
            <a:lumOff val="40000"/>
          </a:schemeClr>
        </a:solidFill>
      </dgm:spPr>
    </dgm:pt>
    <dgm:pt modelId="{D0EBD7CC-15A0-4806-AB63-5C8EDBC16DF0}" type="pres">
      <dgm:prSet presAssocID="{FA106A69-8D29-4BBD-9485-7608E9C730EA}" presName="ParentText" presStyleLbl="revTx" presStyleIdx="2" presStyleCnt="5">
        <dgm:presLayoutVars>
          <dgm:chMax val="0"/>
          <dgm:chPref val="0"/>
          <dgm:bulletEnabled val="1"/>
        </dgm:presLayoutVars>
      </dgm:prSet>
      <dgm:spPr/>
      <dgm:t>
        <a:bodyPr/>
        <a:lstStyle/>
        <a:p>
          <a:endParaRPr lang="en-GB"/>
        </a:p>
      </dgm:t>
    </dgm:pt>
    <dgm:pt modelId="{9FE3EEB6-6789-42D7-816D-3F23C5008713}" type="pres">
      <dgm:prSet presAssocID="{FA106A69-8D29-4BBD-9485-7608E9C730EA}" presName="Triangle" presStyleLbl="alignNode1" presStyleIdx="5" presStyleCnt="9"/>
      <dgm:spPr/>
    </dgm:pt>
    <dgm:pt modelId="{0BD526AC-2467-4F2F-B745-26FC34C48161}" type="pres">
      <dgm:prSet presAssocID="{5903B5F7-1B41-427F-BE53-41F9602B937C}" presName="sibTrans" presStyleCnt="0"/>
      <dgm:spPr/>
    </dgm:pt>
    <dgm:pt modelId="{B5C0E992-2D3F-405C-8509-D8D25F00DCAD}" type="pres">
      <dgm:prSet presAssocID="{5903B5F7-1B41-427F-BE53-41F9602B937C}" presName="space" presStyleCnt="0"/>
      <dgm:spPr/>
    </dgm:pt>
    <dgm:pt modelId="{ED0BF4C8-B4F7-4DEE-8339-D5B544C96EC2}" type="pres">
      <dgm:prSet presAssocID="{2521A971-49A1-4A1E-9B96-E331A0BD56AF}" presName="composite" presStyleCnt="0"/>
      <dgm:spPr/>
    </dgm:pt>
    <dgm:pt modelId="{06D52CF3-BC07-4485-9B59-12BCDFAE5F80}" type="pres">
      <dgm:prSet presAssocID="{2521A971-49A1-4A1E-9B96-E331A0BD56AF}" presName="LShape" presStyleLbl="alignNode1" presStyleIdx="6" presStyleCnt="9"/>
      <dgm:spPr>
        <a:solidFill>
          <a:schemeClr val="accent1">
            <a:lumMod val="75000"/>
          </a:schemeClr>
        </a:solidFill>
      </dgm:spPr>
    </dgm:pt>
    <dgm:pt modelId="{E6473A03-AC9D-4815-8EA6-CDFA36C1A1B2}" type="pres">
      <dgm:prSet presAssocID="{2521A971-49A1-4A1E-9B96-E331A0BD56AF}" presName="ParentText" presStyleLbl="revTx" presStyleIdx="3" presStyleCnt="5">
        <dgm:presLayoutVars>
          <dgm:chMax val="0"/>
          <dgm:chPref val="0"/>
          <dgm:bulletEnabled val="1"/>
        </dgm:presLayoutVars>
      </dgm:prSet>
      <dgm:spPr/>
      <dgm:t>
        <a:bodyPr/>
        <a:lstStyle/>
        <a:p>
          <a:endParaRPr lang="en-GB"/>
        </a:p>
      </dgm:t>
    </dgm:pt>
    <dgm:pt modelId="{DB72D88D-1872-4993-98A4-DE43D5F9398B}" type="pres">
      <dgm:prSet presAssocID="{2521A971-49A1-4A1E-9B96-E331A0BD56AF}" presName="Triangle" presStyleLbl="alignNode1" presStyleIdx="7" presStyleCnt="9"/>
      <dgm:spPr/>
    </dgm:pt>
    <dgm:pt modelId="{34054AE9-4A8C-4167-AB69-28DD4100539F}" type="pres">
      <dgm:prSet presAssocID="{2426CB01-974E-4F3C-9C6B-D6180B1FDE6E}" presName="sibTrans" presStyleCnt="0"/>
      <dgm:spPr/>
    </dgm:pt>
    <dgm:pt modelId="{40F32430-DB61-4416-A621-B37E871E548A}" type="pres">
      <dgm:prSet presAssocID="{2426CB01-974E-4F3C-9C6B-D6180B1FDE6E}" presName="space" presStyleCnt="0"/>
      <dgm:spPr/>
    </dgm:pt>
    <dgm:pt modelId="{079C67A5-B013-447E-A66C-91639637C52F}" type="pres">
      <dgm:prSet presAssocID="{C3805D10-229C-4B19-8623-FC83B5C3E04E}" presName="composite" presStyleCnt="0"/>
      <dgm:spPr/>
    </dgm:pt>
    <dgm:pt modelId="{AD918EC0-93B1-48FF-A3B4-09DC62B73E1B}" type="pres">
      <dgm:prSet presAssocID="{C3805D10-229C-4B19-8623-FC83B5C3E04E}" presName="LShape" presStyleLbl="alignNode1" presStyleIdx="8" presStyleCnt="9"/>
      <dgm:spPr>
        <a:solidFill>
          <a:schemeClr val="accent1">
            <a:lumMod val="50000"/>
          </a:schemeClr>
        </a:solidFill>
      </dgm:spPr>
    </dgm:pt>
    <dgm:pt modelId="{0059EDCE-42E1-4DD3-BDCF-A895555D0A8F}" type="pres">
      <dgm:prSet presAssocID="{C3805D10-229C-4B19-8623-FC83B5C3E04E}" presName="ParentText" presStyleLbl="revTx" presStyleIdx="4" presStyleCnt="5">
        <dgm:presLayoutVars>
          <dgm:chMax val="0"/>
          <dgm:chPref val="0"/>
          <dgm:bulletEnabled val="1"/>
        </dgm:presLayoutVars>
      </dgm:prSet>
      <dgm:spPr/>
      <dgm:t>
        <a:bodyPr/>
        <a:lstStyle/>
        <a:p>
          <a:endParaRPr lang="en-GB"/>
        </a:p>
      </dgm:t>
    </dgm:pt>
  </dgm:ptLst>
  <dgm:cxnLst>
    <dgm:cxn modelId="{A714ADF3-8C87-4E24-8D6D-C49D75C91BE7}" type="presOf" srcId="{6BC0044E-9AFF-4B69-BB98-2C0CD61D45B0}" destId="{C5567AD0-F198-495B-B751-4C0D55916614}" srcOrd="0" destOrd="0" presId="urn:microsoft.com/office/officeart/2009/3/layout/StepUpProcess"/>
    <dgm:cxn modelId="{A0AEE68C-8FBF-4C76-A2AB-347799A4918C}" type="presOf" srcId="{2521A971-49A1-4A1E-9B96-E331A0BD56AF}" destId="{E6473A03-AC9D-4815-8EA6-CDFA36C1A1B2}" srcOrd="0" destOrd="0" presId="urn:microsoft.com/office/officeart/2009/3/layout/StepUpProcess"/>
    <dgm:cxn modelId="{E0C6F4ED-6A43-43C8-9A7D-569C80970A15}" srcId="{68EC7C38-2A83-4313-8A40-BAB6AB87A71F}" destId="{6BC0044E-9AFF-4B69-BB98-2C0CD61D45B0}" srcOrd="0" destOrd="0" parTransId="{2B25B1A7-D673-4C43-81E6-E5DED196B0B9}" sibTransId="{9A8E3A38-1C49-48EB-9F2D-3A241708505D}"/>
    <dgm:cxn modelId="{D2D4256A-EA8F-48BF-AF02-B7BBE12990C1}" srcId="{68EC7C38-2A83-4313-8A40-BAB6AB87A71F}" destId="{C3805D10-229C-4B19-8623-FC83B5C3E04E}" srcOrd="4" destOrd="0" parTransId="{254F62ED-4E98-4B02-9986-FC97D84BD912}" sibTransId="{1AF1C297-2A92-4E0F-ADDE-68011544BCF1}"/>
    <dgm:cxn modelId="{1C390CC5-A7AB-4029-BF72-EB4AC1800BC0}" type="presOf" srcId="{68EC7C38-2A83-4313-8A40-BAB6AB87A71F}" destId="{E5A71036-EDCC-4002-B273-ABDABE433F73}" srcOrd="0" destOrd="0" presId="urn:microsoft.com/office/officeart/2009/3/layout/StepUpProcess"/>
    <dgm:cxn modelId="{BADF942D-162F-4144-AC90-65B3A711DF52}" srcId="{68EC7C38-2A83-4313-8A40-BAB6AB87A71F}" destId="{2521A971-49A1-4A1E-9B96-E331A0BD56AF}" srcOrd="3" destOrd="0" parTransId="{0FC4C38F-C473-427F-BB26-A5CF84737F87}" sibTransId="{2426CB01-974E-4F3C-9C6B-D6180B1FDE6E}"/>
    <dgm:cxn modelId="{5CBDD0D7-D979-4D92-A489-6CBA11C6F54A}" type="presOf" srcId="{2E40BDB0-1060-40D0-A9A8-30F420EEE0A7}" destId="{73F3B1BB-335F-418F-8462-795422A66ABB}" srcOrd="0" destOrd="0" presId="urn:microsoft.com/office/officeart/2009/3/layout/StepUpProcess"/>
    <dgm:cxn modelId="{17974028-CF32-40CA-AFEB-9E2B103A9560}" type="presOf" srcId="{C3805D10-229C-4B19-8623-FC83B5C3E04E}" destId="{0059EDCE-42E1-4DD3-BDCF-A895555D0A8F}" srcOrd="0" destOrd="0" presId="urn:microsoft.com/office/officeart/2009/3/layout/StepUpProcess"/>
    <dgm:cxn modelId="{22378C5F-0541-4333-95B8-45355CF0F4BC}" srcId="{68EC7C38-2A83-4313-8A40-BAB6AB87A71F}" destId="{2E40BDB0-1060-40D0-A9A8-30F420EEE0A7}" srcOrd="1" destOrd="0" parTransId="{7613447B-3E3C-4EB8-B94F-3BC3D79A3C93}" sibTransId="{A2D76089-AA01-41C2-8BE1-CC393BFEAC1B}"/>
    <dgm:cxn modelId="{5EDC9DB3-4ACF-4201-B16A-684EBF010F13}" type="presOf" srcId="{FA106A69-8D29-4BBD-9485-7608E9C730EA}" destId="{D0EBD7CC-15A0-4806-AB63-5C8EDBC16DF0}" srcOrd="0" destOrd="0" presId="urn:microsoft.com/office/officeart/2009/3/layout/StepUpProcess"/>
    <dgm:cxn modelId="{BE9ABBBB-4B90-490B-B9B5-AF0C3594A632}" srcId="{68EC7C38-2A83-4313-8A40-BAB6AB87A71F}" destId="{FA106A69-8D29-4BBD-9485-7608E9C730EA}" srcOrd="2" destOrd="0" parTransId="{93688ACF-004A-4177-A96C-8427108A4FC3}" sibTransId="{5903B5F7-1B41-427F-BE53-41F9602B937C}"/>
    <dgm:cxn modelId="{C56AB9B5-9EE9-4C83-A2FC-B37BF7F6DF26}" type="presParOf" srcId="{E5A71036-EDCC-4002-B273-ABDABE433F73}" destId="{219F0968-00BA-4EE0-BA93-D458F2AD4E28}" srcOrd="0" destOrd="0" presId="urn:microsoft.com/office/officeart/2009/3/layout/StepUpProcess"/>
    <dgm:cxn modelId="{A32EA185-DF37-4FB2-936D-7F2077918BCE}" type="presParOf" srcId="{219F0968-00BA-4EE0-BA93-D458F2AD4E28}" destId="{97CED69D-AEC0-4354-8A38-6F845AD2DDDF}" srcOrd="0" destOrd="0" presId="urn:microsoft.com/office/officeart/2009/3/layout/StepUpProcess"/>
    <dgm:cxn modelId="{CD212BD6-A835-4CA1-AD16-D42C697B9E58}" type="presParOf" srcId="{219F0968-00BA-4EE0-BA93-D458F2AD4E28}" destId="{C5567AD0-F198-495B-B751-4C0D55916614}" srcOrd="1" destOrd="0" presId="urn:microsoft.com/office/officeart/2009/3/layout/StepUpProcess"/>
    <dgm:cxn modelId="{0CD6BC4F-BC2E-4DCE-AFE0-22FF8C8749E5}" type="presParOf" srcId="{219F0968-00BA-4EE0-BA93-D458F2AD4E28}" destId="{AA74F586-ADBC-4160-92A8-EC6F172317CB}" srcOrd="2" destOrd="0" presId="urn:microsoft.com/office/officeart/2009/3/layout/StepUpProcess"/>
    <dgm:cxn modelId="{926F898D-E6A9-48FA-94F0-4858067CFC92}" type="presParOf" srcId="{E5A71036-EDCC-4002-B273-ABDABE433F73}" destId="{916E8CE4-493E-417D-ADAD-6C9D8F310419}" srcOrd="1" destOrd="0" presId="urn:microsoft.com/office/officeart/2009/3/layout/StepUpProcess"/>
    <dgm:cxn modelId="{E078EC08-B6FC-4834-A26E-5C186E0A95CA}" type="presParOf" srcId="{916E8CE4-493E-417D-ADAD-6C9D8F310419}" destId="{9BB2F229-9836-4C87-A680-C23276B384B4}" srcOrd="0" destOrd="0" presId="urn:microsoft.com/office/officeart/2009/3/layout/StepUpProcess"/>
    <dgm:cxn modelId="{A8F3071E-B731-473D-B6CC-DBD82B26CCBD}" type="presParOf" srcId="{E5A71036-EDCC-4002-B273-ABDABE433F73}" destId="{34B722B8-BF74-4E73-9EFA-BA805434A48E}" srcOrd="2" destOrd="0" presId="urn:microsoft.com/office/officeart/2009/3/layout/StepUpProcess"/>
    <dgm:cxn modelId="{0E6374FD-5BF4-4441-9D6A-CBC7D0061229}" type="presParOf" srcId="{34B722B8-BF74-4E73-9EFA-BA805434A48E}" destId="{BE3431AD-97E7-4AEE-AE9E-54A5EF55E0B2}" srcOrd="0" destOrd="0" presId="urn:microsoft.com/office/officeart/2009/3/layout/StepUpProcess"/>
    <dgm:cxn modelId="{EC2209A6-674B-4C0B-A358-EF70DCE0B5D2}" type="presParOf" srcId="{34B722B8-BF74-4E73-9EFA-BA805434A48E}" destId="{73F3B1BB-335F-418F-8462-795422A66ABB}" srcOrd="1" destOrd="0" presId="urn:microsoft.com/office/officeart/2009/3/layout/StepUpProcess"/>
    <dgm:cxn modelId="{7E88D3CD-0CD8-459A-BB92-4177953EE542}" type="presParOf" srcId="{34B722B8-BF74-4E73-9EFA-BA805434A48E}" destId="{4BF32410-D82C-4F7D-BC2F-8548B89F0ECB}" srcOrd="2" destOrd="0" presId="urn:microsoft.com/office/officeart/2009/3/layout/StepUpProcess"/>
    <dgm:cxn modelId="{BE53301D-76D9-40D6-85C5-620F5F61484F}" type="presParOf" srcId="{E5A71036-EDCC-4002-B273-ABDABE433F73}" destId="{001764B2-ED72-4A77-893E-708DB6296EE6}" srcOrd="3" destOrd="0" presId="urn:microsoft.com/office/officeart/2009/3/layout/StepUpProcess"/>
    <dgm:cxn modelId="{9244AEFE-B1D6-461C-A78A-3A1EF55AB5B8}" type="presParOf" srcId="{001764B2-ED72-4A77-893E-708DB6296EE6}" destId="{F37CEF4F-FC40-4F2B-9A68-A4EAD342110A}" srcOrd="0" destOrd="0" presId="urn:microsoft.com/office/officeart/2009/3/layout/StepUpProcess"/>
    <dgm:cxn modelId="{DB2CD1D5-C675-4E33-974B-4723CBAC80D2}" type="presParOf" srcId="{E5A71036-EDCC-4002-B273-ABDABE433F73}" destId="{48D2DDF3-2EBD-4FC2-A927-D3BA2F81021B}" srcOrd="4" destOrd="0" presId="urn:microsoft.com/office/officeart/2009/3/layout/StepUpProcess"/>
    <dgm:cxn modelId="{FC4EB4E8-377B-493D-9211-922AE1B729E2}" type="presParOf" srcId="{48D2DDF3-2EBD-4FC2-A927-D3BA2F81021B}" destId="{6545A473-9829-4241-8DE5-AD7BCCE99541}" srcOrd="0" destOrd="0" presId="urn:microsoft.com/office/officeart/2009/3/layout/StepUpProcess"/>
    <dgm:cxn modelId="{AA0CEF35-CDC6-4CF8-B5BD-83349ED89979}" type="presParOf" srcId="{48D2DDF3-2EBD-4FC2-A927-D3BA2F81021B}" destId="{D0EBD7CC-15A0-4806-AB63-5C8EDBC16DF0}" srcOrd="1" destOrd="0" presId="urn:microsoft.com/office/officeart/2009/3/layout/StepUpProcess"/>
    <dgm:cxn modelId="{A49DB3CD-BB94-4AE1-B500-B822193C5ACC}" type="presParOf" srcId="{48D2DDF3-2EBD-4FC2-A927-D3BA2F81021B}" destId="{9FE3EEB6-6789-42D7-816D-3F23C5008713}" srcOrd="2" destOrd="0" presId="urn:microsoft.com/office/officeart/2009/3/layout/StepUpProcess"/>
    <dgm:cxn modelId="{A036532C-7AA6-47B7-B1E7-07C5D3F8B9C8}" type="presParOf" srcId="{E5A71036-EDCC-4002-B273-ABDABE433F73}" destId="{0BD526AC-2467-4F2F-B745-26FC34C48161}" srcOrd="5" destOrd="0" presId="urn:microsoft.com/office/officeart/2009/3/layout/StepUpProcess"/>
    <dgm:cxn modelId="{C6DABB2E-79D5-4F24-8BAC-C16AB31E4C50}" type="presParOf" srcId="{0BD526AC-2467-4F2F-B745-26FC34C48161}" destId="{B5C0E992-2D3F-405C-8509-D8D25F00DCAD}" srcOrd="0" destOrd="0" presId="urn:microsoft.com/office/officeart/2009/3/layout/StepUpProcess"/>
    <dgm:cxn modelId="{531549DC-866E-4946-B419-A2DFAAE7FF22}" type="presParOf" srcId="{E5A71036-EDCC-4002-B273-ABDABE433F73}" destId="{ED0BF4C8-B4F7-4DEE-8339-D5B544C96EC2}" srcOrd="6" destOrd="0" presId="urn:microsoft.com/office/officeart/2009/3/layout/StepUpProcess"/>
    <dgm:cxn modelId="{92EC6740-E8E1-4389-AE47-B12B83347EBB}" type="presParOf" srcId="{ED0BF4C8-B4F7-4DEE-8339-D5B544C96EC2}" destId="{06D52CF3-BC07-4485-9B59-12BCDFAE5F80}" srcOrd="0" destOrd="0" presId="urn:microsoft.com/office/officeart/2009/3/layout/StepUpProcess"/>
    <dgm:cxn modelId="{9CCB14AB-DAD3-488D-A375-A465578366DE}" type="presParOf" srcId="{ED0BF4C8-B4F7-4DEE-8339-D5B544C96EC2}" destId="{E6473A03-AC9D-4815-8EA6-CDFA36C1A1B2}" srcOrd="1" destOrd="0" presId="urn:microsoft.com/office/officeart/2009/3/layout/StepUpProcess"/>
    <dgm:cxn modelId="{325650C6-BC81-471B-947D-A48F90FB6684}" type="presParOf" srcId="{ED0BF4C8-B4F7-4DEE-8339-D5B544C96EC2}" destId="{DB72D88D-1872-4993-98A4-DE43D5F9398B}" srcOrd="2" destOrd="0" presId="urn:microsoft.com/office/officeart/2009/3/layout/StepUpProcess"/>
    <dgm:cxn modelId="{E982B0DB-CFB8-466F-BA09-320463DB5DD5}" type="presParOf" srcId="{E5A71036-EDCC-4002-B273-ABDABE433F73}" destId="{34054AE9-4A8C-4167-AB69-28DD4100539F}" srcOrd="7" destOrd="0" presId="urn:microsoft.com/office/officeart/2009/3/layout/StepUpProcess"/>
    <dgm:cxn modelId="{12DBF905-7F36-405B-815D-5016E0D043C4}" type="presParOf" srcId="{34054AE9-4A8C-4167-AB69-28DD4100539F}" destId="{40F32430-DB61-4416-A621-B37E871E548A}" srcOrd="0" destOrd="0" presId="urn:microsoft.com/office/officeart/2009/3/layout/StepUpProcess"/>
    <dgm:cxn modelId="{0564D7A5-90DA-4121-8BDD-B18DA8A4C4DE}" type="presParOf" srcId="{E5A71036-EDCC-4002-B273-ABDABE433F73}" destId="{079C67A5-B013-447E-A66C-91639637C52F}" srcOrd="8" destOrd="0" presId="urn:microsoft.com/office/officeart/2009/3/layout/StepUpProcess"/>
    <dgm:cxn modelId="{00D33A04-3838-4A6C-8B14-6AC681D2A87D}" type="presParOf" srcId="{079C67A5-B013-447E-A66C-91639637C52F}" destId="{AD918EC0-93B1-48FF-A3B4-09DC62B73E1B}" srcOrd="0" destOrd="0" presId="urn:microsoft.com/office/officeart/2009/3/layout/StepUpProcess"/>
    <dgm:cxn modelId="{E7E227F2-27EC-4EB6-A22F-862A84E49DE7}" type="presParOf" srcId="{079C67A5-B013-447E-A66C-91639637C52F}" destId="{0059EDCE-42E1-4DD3-BDCF-A895555D0A8F}" srcOrd="1" destOrd="0" presId="urn:microsoft.com/office/officeart/2009/3/layout/StepUpProcess"/>
  </dgm:cxnLst>
  <dgm:bg>
    <a:effectLst>
      <a:glow rad="127000">
        <a:srgbClr val="FFC000"/>
      </a:glo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6B10D4-18DD-402F-BD42-0614F13DFBC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6254B39-3803-434D-B03F-B3FF770403E2}">
      <dgm:prSet phldrT="[Text]" custT="1"/>
      <dgm:spPr>
        <a:solidFill>
          <a:schemeClr val="tx2">
            <a:lumMod val="60000"/>
            <a:lumOff val="40000"/>
          </a:schemeClr>
        </a:solidFill>
      </dgm:spPr>
      <dgm:t>
        <a:bodyPr/>
        <a:lstStyle/>
        <a:p>
          <a:r>
            <a:rPr lang="en-GB" sz="2000" dirty="0" smtClean="0">
              <a:solidFill>
                <a:schemeClr val="bg1"/>
              </a:solidFill>
            </a:rPr>
            <a:t>What are </a:t>
          </a:r>
        </a:p>
        <a:p>
          <a:r>
            <a:rPr lang="en-GB" sz="2000" dirty="0" smtClean="0">
              <a:solidFill>
                <a:schemeClr val="bg1"/>
              </a:solidFill>
            </a:rPr>
            <a:t>goals/purpose/</a:t>
          </a:r>
        </a:p>
        <a:p>
          <a:r>
            <a:rPr lang="en-GB" sz="2000" dirty="0" smtClean="0">
              <a:solidFill>
                <a:schemeClr val="bg1"/>
              </a:solidFill>
            </a:rPr>
            <a:t>needs?</a:t>
          </a:r>
          <a:endParaRPr lang="en-GB" sz="2000" dirty="0">
            <a:solidFill>
              <a:schemeClr val="bg1"/>
            </a:solidFill>
          </a:endParaRPr>
        </a:p>
      </dgm:t>
    </dgm:pt>
    <dgm:pt modelId="{C5B34266-D8B2-4637-9114-6943BAEC85EA}" type="parTrans" cxnId="{DD0C3ED6-EEC0-45AF-B032-DD50AF6BC8E7}">
      <dgm:prSet/>
      <dgm:spPr/>
      <dgm:t>
        <a:bodyPr/>
        <a:lstStyle/>
        <a:p>
          <a:endParaRPr lang="en-GB"/>
        </a:p>
      </dgm:t>
    </dgm:pt>
    <dgm:pt modelId="{EAE65210-E39D-4F94-BCAD-64B294B59DCF}" type="sibTrans" cxnId="{DD0C3ED6-EEC0-45AF-B032-DD50AF6BC8E7}">
      <dgm:prSet/>
      <dgm:spPr>
        <a:solidFill>
          <a:schemeClr val="tx1">
            <a:lumMod val="75000"/>
            <a:lumOff val="25000"/>
          </a:schemeClr>
        </a:solidFill>
      </dgm:spPr>
      <dgm:t>
        <a:bodyPr/>
        <a:lstStyle/>
        <a:p>
          <a:endParaRPr lang="en-GB" dirty="0"/>
        </a:p>
      </dgm:t>
    </dgm:pt>
    <dgm:pt modelId="{69301F4A-0583-4EC0-B56B-337A5538D5E7}">
      <dgm:prSet phldrT="[Text]"/>
      <dgm:spPr>
        <a:solidFill>
          <a:schemeClr val="tx2">
            <a:lumMod val="60000"/>
            <a:lumOff val="40000"/>
          </a:schemeClr>
        </a:solidFill>
      </dgm:spPr>
      <dgm:t>
        <a:bodyPr/>
        <a:lstStyle/>
        <a:p>
          <a:r>
            <a:rPr lang="en-GB" b="0" dirty="0" smtClean="0"/>
            <a:t>Assess strengths/risks</a:t>
          </a:r>
          <a:endParaRPr lang="en-GB" b="0" dirty="0"/>
        </a:p>
      </dgm:t>
    </dgm:pt>
    <dgm:pt modelId="{68BF7069-801C-4C0B-A778-30E77BB8702E}" type="parTrans" cxnId="{B25706B1-A331-4B18-B867-DB6C0606A01A}">
      <dgm:prSet/>
      <dgm:spPr/>
      <dgm:t>
        <a:bodyPr/>
        <a:lstStyle/>
        <a:p>
          <a:endParaRPr lang="en-GB"/>
        </a:p>
      </dgm:t>
    </dgm:pt>
    <dgm:pt modelId="{3D8ED3EC-DA3F-43F9-8535-A0E3F0CD5BB3}" type="sibTrans" cxnId="{B25706B1-A331-4B18-B867-DB6C0606A01A}">
      <dgm:prSet/>
      <dgm:spPr>
        <a:solidFill>
          <a:schemeClr val="tx1">
            <a:lumMod val="75000"/>
            <a:lumOff val="25000"/>
          </a:schemeClr>
        </a:solidFill>
      </dgm:spPr>
      <dgm:t>
        <a:bodyPr/>
        <a:lstStyle/>
        <a:p>
          <a:endParaRPr lang="en-GB" dirty="0"/>
        </a:p>
      </dgm:t>
    </dgm:pt>
    <dgm:pt modelId="{CED501C7-E361-4C6C-8AD4-961D9FED2524}">
      <dgm:prSet phldrT="[Text]"/>
      <dgm:spPr>
        <a:solidFill>
          <a:schemeClr val="tx2">
            <a:lumMod val="60000"/>
            <a:lumOff val="40000"/>
          </a:schemeClr>
        </a:solidFill>
      </dgm:spPr>
      <dgm:t>
        <a:bodyPr/>
        <a:lstStyle/>
        <a:p>
          <a:r>
            <a:rPr lang="en-GB" dirty="0" smtClean="0"/>
            <a:t>Provisional contact plan</a:t>
          </a:r>
          <a:endParaRPr lang="en-GB" dirty="0"/>
        </a:p>
      </dgm:t>
    </dgm:pt>
    <dgm:pt modelId="{45F8CA5A-112D-4B60-9C5C-C2AC957C1596}" type="parTrans" cxnId="{D5D4EFFC-F2C1-4297-A821-52FB6BC886CC}">
      <dgm:prSet/>
      <dgm:spPr/>
      <dgm:t>
        <a:bodyPr/>
        <a:lstStyle/>
        <a:p>
          <a:endParaRPr lang="en-GB"/>
        </a:p>
      </dgm:t>
    </dgm:pt>
    <dgm:pt modelId="{44EF9562-1E7B-4E26-B7A4-221F3F728DF7}" type="sibTrans" cxnId="{D5D4EFFC-F2C1-4297-A821-52FB6BC886CC}">
      <dgm:prSet/>
      <dgm:spPr>
        <a:solidFill>
          <a:schemeClr val="tx1">
            <a:lumMod val="75000"/>
            <a:lumOff val="25000"/>
          </a:schemeClr>
        </a:solidFill>
      </dgm:spPr>
      <dgm:t>
        <a:bodyPr/>
        <a:lstStyle/>
        <a:p>
          <a:endParaRPr lang="en-GB" dirty="0"/>
        </a:p>
      </dgm:t>
    </dgm:pt>
    <dgm:pt modelId="{E5678096-C126-491A-A623-40378279E88F}">
      <dgm:prSet phldrT="[Text]"/>
      <dgm:spPr>
        <a:solidFill>
          <a:schemeClr val="tx2">
            <a:lumMod val="60000"/>
            <a:lumOff val="40000"/>
          </a:schemeClr>
        </a:solidFill>
      </dgm:spPr>
      <dgm:t>
        <a:bodyPr/>
        <a:lstStyle/>
        <a:p>
          <a:r>
            <a:rPr lang="en-GB" dirty="0" smtClean="0"/>
            <a:t>Plan support for contact</a:t>
          </a:r>
          <a:endParaRPr lang="en-GB" dirty="0"/>
        </a:p>
      </dgm:t>
    </dgm:pt>
    <dgm:pt modelId="{249A1C50-15F9-495D-8A55-65809EC174C3}" type="parTrans" cxnId="{864FB4BB-7F29-45B4-B22D-3AD511E19D58}">
      <dgm:prSet/>
      <dgm:spPr/>
      <dgm:t>
        <a:bodyPr/>
        <a:lstStyle/>
        <a:p>
          <a:endParaRPr lang="en-GB"/>
        </a:p>
      </dgm:t>
    </dgm:pt>
    <dgm:pt modelId="{0FB89185-70C9-4FA9-ABD0-E3E11BE1D067}" type="sibTrans" cxnId="{864FB4BB-7F29-45B4-B22D-3AD511E19D58}">
      <dgm:prSet/>
      <dgm:spPr>
        <a:solidFill>
          <a:schemeClr val="tx1">
            <a:lumMod val="75000"/>
            <a:lumOff val="25000"/>
          </a:schemeClr>
        </a:solidFill>
      </dgm:spPr>
      <dgm:t>
        <a:bodyPr/>
        <a:lstStyle/>
        <a:p>
          <a:endParaRPr lang="en-GB" dirty="0"/>
        </a:p>
      </dgm:t>
    </dgm:pt>
    <dgm:pt modelId="{BC16219B-115C-47E2-80CB-638A948D878B}">
      <dgm:prSet phldrT="[Text]"/>
      <dgm:spPr>
        <a:solidFill>
          <a:schemeClr val="tx2">
            <a:lumMod val="60000"/>
            <a:lumOff val="40000"/>
          </a:schemeClr>
        </a:solidFill>
      </dgm:spPr>
      <dgm:t>
        <a:bodyPr/>
        <a:lstStyle/>
        <a:p>
          <a:r>
            <a:rPr lang="en-GB" dirty="0" smtClean="0"/>
            <a:t>Review</a:t>
          </a:r>
          <a:endParaRPr lang="en-GB" dirty="0"/>
        </a:p>
      </dgm:t>
    </dgm:pt>
    <dgm:pt modelId="{B4D11650-6FBD-44E4-9220-456920A3164A}" type="parTrans" cxnId="{1A53B93E-E15E-4E2E-893B-96BAE27BE614}">
      <dgm:prSet/>
      <dgm:spPr/>
      <dgm:t>
        <a:bodyPr/>
        <a:lstStyle/>
        <a:p>
          <a:endParaRPr lang="en-GB"/>
        </a:p>
      </dgm:t>
    </dgm:pt>
    <dgm:pt modelId="{15EEA8BD-A692-414F-B454-9647D6F96A1C}" type="sibTrans" cxnId="{1A53B93E-E15E-4E2E-893B-96BAE27BE614}">
      <dgm:prSet/>
      <dgm:spPr>
        <a:solidFill>
          <a:schemeClr val="tx1">
            <a:lumMod val="75000"/>
            <a:lumOff val="25000"/>
          </a:schemeClr>
        </a:solidFill>
      </dgm:spPr>
      <dgm:t>
        <a:bodyPr/>
        <a:lstStyle/>
        <a:p>
          <a:endParaRPr lang="en-GB" dirty="0"/>
        </a:p>
      </dgm:t>
    </dgm:pt>
    <dgm:pt modelId="{3FE2FA8A-1DC0-44A6-A096-99E31B256147}" type="pres">
      <dgm:prSet presAssocID="{146B10D4-18DD-402F-BD42-0614F13DFBC7}" presName="cycle" presStyleCnt="0">
        <dgm:presLayoutVars>
          <dgm:dir/>
          <dgm:resizeHandles val="exact"/>
        </dgm:presLayoutVars>
      </dgm:prSet>
      <dgm:spPr/>
      <dgm:t>
        <a:bodyPr/>
        <a:lstStyle/>
        <a:p>
          <a:endParaRPr lang="en-GB"/>
        </a:p>
      </dgm:t>
    </dgm:pt>
    <dgm:pt modelId="{64CF9BBF-6F5A-4EBE-8556-3AF5A400F721}" type="pres">
      <dgm:prSet presAssocID="{76254B39-3803-434D-B03F-B3FF770403E2}" presName="node" presStyleLbl="node1" presStyleIdx="0" presStyleCnt="5" custScaleX="147575" custScaleY="93904" custRadScaleRad="96518" custRadScaleInc="3217">
        <dgm:presLayoutVars>
          <dgm:bulletEnabled val="1"/>
        </dgm:presLayoutVars>
      </dgm:prSet>
      <dgm:spPr/>
      <dgm:t>
        <a:bodyPr/>
        <a:lstStyle/>
        <a:p>
          <a:endParaRPr lang="en-GB"/>
        </a:p>
      </dgm:t>
    </dgm:pt>
    <dgm:pt modelId="{CF7D3998-ED20-4D6D-90B7-6A868D051F0E}" type="pres">
      <dgm:prSet presAssocID="{EAE65210-E39D-4F94-BCAD-64B294B59DCF}" presName="sibTrans" presStyleLbl="sibTrans2D1" presStyleIdx="0" presStyleCnt="5"/>
      <dgm:spPr/>
      <dgm:t>
        <a:bodyPr/>
        <a:lstStyle/>
        <a:p>
          <a:endParaRPr lang="en-GB"/>
        </a:p>
      </dgm:t>
    </dgm:pt>
    <dgm:pt modelId="{A75E01DC-C62E-4781-8053-5697C97E8098}" type="pres">
      <dgm:prSet presAssocID="{EAE65210-E39D-4F94-BCAD-64B294B59DCF}" presName="connectorText" presStyleLbl="sibTrans2D1" presStyleIdx="0" presStyleCnt="5"/>
      <dgm:spPr/>
      <dgm:t>
        <a:bodyPr/>
        <a:lstStyle/>
        <a:p>
          <a:endParaRPr lang="en-GB"/>
        </a:p>
      </dgm:t>
    </dgm:pt>
    <dgm:pt modelId="{283B942E-B140-4BEB-8842-6652ECA6DA04}" type="pres">
      <dgm:prSet presAssocID="{69301F4A-0583-4EC0-B56B-337A5538D5E7}" presName="node" presStyleLbl="node1" presStyleIdx="1" presStyleCnt="5" custScaleX="146868" custScaleY="96443" custRadScaleRad="130973" custRadScaleInc="18755">
        <dgm:presLayoutVars>
          <dgm:bulletEnabled val="1"/>
        </dgm:presLayoutVars>
      </dgm:prSet>
      <dgm:spPr>
        <a:prstGeom prst="ellipse">
          <a:avLst/>
        </a:prstGeom>
      </dgm:spPr>
      <dgm:t>
        <a:bodyPr/>
        <a:lstStyle/>
        <a:p>
          <a:endParaRPr lang="en-GB"/>
        </a:p>
      </dgm:t>
    </dgm:pt>
    <dgm:pt modelId="{EF3DA36A-05E9-4257-A117-CDED052E9FA9}" type="pres">
      <dgm:prSet presAssocID="{3D8ED3EC-DA3F-43F9-8535-A0E3F0CD5BB3}" presName="sibTrans" presStyleLbl="sibTrans2D1" presStyleIdx="1" presStyleCnt="5"/>
      <dgm:spPr/>
      <dgm:t>
        <a:bodyPr/>
        <a:lstStyle/>
        <a:p>
          <a:endParaRPr lang="en-GB"/>
        </a:p>
      </dgm:t>
    </dgm:pt>
    <dgm:pt modelId="{32CDA6B8-AEF8-492D-87DB-268B86F35FC4}" type="pres">
      <dgm:prSet presAssocID="{3D8ED3EC-DA3F-43F9-8535-A0E3F0CD5BB3}" presName="connectorText" presStyleLbl="sibTrans2D1" presStyleIdx="1" presStyleCnt="5"/>
      <dgm:spPr/>
      <dgm:t>
        <a:bodyPr/>
        <a:lstStyle/>
        <a:p>
          <a:endParaRPr lang="en-GB"/>
        </a:p>
      </dgm:t>
    </dgm:pt>
    <dgm:pt modelId="{1477AA84-1081-470D-AC73-69D1B9C1D980}" type="pres">
      <dgm:prSet presAssocID="{CED501C7-E361-4C6C-8AD4-961D9FED2524}" presName="node" presStyleLbl="node1" presStyleIdx="2" presStyleCnt="5" custScaleX="147226" custScaleY="94529" custRadScaleRad="107330" custRadScaleInc="-23133">
        <dgm:presLayoutVars>
          <dgm:bulletEnabled val="1"/>
        </dgm:presLayoutVars>
      </dgm:prSet>
      <dgm:spPr/>
      <dgm:t>
        <a:bodyPr/>
        <a:lstStyle/>
        <a:p>
          <a:endParaRPr lang="en-GB"/>
        </a:p>
      </dgm:t>
    </dgm:pt>
    <dgm:pt modelId="{602C7081-5EA4-4522-BC6F-8A6844BA400A}" type="pres">
      <dgm:prSet presAssocID="{44EF9562-1E7B-4E26-B7A4-221F3F728DF7}" presName="sibTrans" presStyleLbl="sibTrans2D1" presStyleIdx="2" presStyleCnt="5"/>
      <dgm:spPr/>
      <dgm:t>
        <a:bodyPr/>
        <a:lstStyle/>
        <a:p>
          <a:endParaRPr lang="en-GB"/>
        </a:p>
      </dgm:t>
    </dgm:pt>
    <dgm:pt modelId="{5C0C3EB5-A9E8-4663-AA2E-C8740396AC11}" type="pres">
      <dgm:prSet presAssocID="{44EF9562-1E7B-4E26-B7A4-221F3F728DF7}" presName="connectorText" presStyleLbl="sibTrans2D1" presStyleIdx="2" presStyleCnt="5"/>
      <dgm:spPr/>
      <dgm:t>
        <a:bodyPr/>
        <a:lstStyle/>
        <a:p>
          <a:endParaRPr lang="en-GB"/>
        </a:p>
      </dgm:t>
    </dgm:pt>
    <dgm:pt modelId="{338CE0B8-14EB-4959-952F-9FCA1B83CBCE}" type="pres">
      <dgm:prSet presAssocID="{E5678096-C126-491A-A623-40378279E88F}" presName="node" presStyleLbl="node1" presStyleIdx="3" presStyleCnt="5" custScaleX="142086" custScaleY="95897" custRadScaleRad="122804" custRadScaleInc="42949">
        <dgm:presLayoutVars>
          <dgm:bulletEnabled val="1"/>
        </dgm:presLayoutVars>
      </dgm:prSet>
      <dgm:spPr/>
      <dgm:t>
        <a:bodyPr/>
        <a:lstStyle/>
        <a:p>
          <a:endParaRPr lang="en-GB"/>
        </a:p>
      </dgm:t>
    </dgm:pt>
    <dgm:pt modelId="{54D53CEC-D947-449A-B7CD-D0561AE1E7BF}" type="pres">
      <dgm:prSet presAssocID="{0FB89185-70C9-4FA9-ABD0-E3E11BE1D067}" presName="sibTrans" presStyleLbl="sibTrans2D1" presStyleIdx="3" presStyleCnt="5"/>
      <dgm:spPr/>
      <dgm:t>
        <a:bodyPr/>
        <a:lstStyle/>
        <a:p>
          <a:endParaRPr lang="en-GB"/>
        </a:p>
      </dgm:t>
    </dgm:pt>
    <dgm:pt modelId="{C53152E3-A57C-4E9F-AEE5-90D51B06F302}" type="pres">
      <dgm:prSet presAssocID="{0FB89185-70C9-4FA9-ABD0-E3E11BE1D067}" presName="connectorText" presStyleLbl="sibTrans2D1" presStyleIdx="3" presStyleCnt="5"/>
      <dgm:spPr/>
      <dgm:t>
        <a:bodyPr/>
        <a:lstStyle/>
        <a:p>
          <a:endParaRPr lang="en-GB"/>
        </a:p>
      </dgm:t>
    </dgm:pt>
    <dgm:pt modelId="{0DB2A03F-1619-43B6-AD13-AAD76B864971}" type="pres">
      <dgm:prSet presAssocID="{BC16219B-115C-47E2-80CB-638A948D878B}" presName="node" presStyleLbl="node1" presStyleIdx="4" presStyleCnt="5" custScaleX="145917" custScaleY="98660" custRadScaleRad="117981" custRadScaleInc="-7608">
        <dgm:presLayoutVars>
          <dgm:bulletEnabled val="1"/>
        </dgm:presLayoutVars>
      </dgm:prSet>
      <dgm:spPr/>
      <dgm:t>
        <a:bodyPr/>
        <a:lstStyle/>
        <a:p>
          <a:endParaRPr lang="en-GB"/>
        </a:p>
      </dgm:t>
    </dgm:pt>
    <dgm:pt modelId="{7B1D3DE9-4759-49AA-BA67-BC06971DE7DD}" type="pres">
      <dgm:prSet presAssocID="{15EEA8BD-A692-414F-B454-9647D6F96A1C}" presName="sibTrans" presStyleLbl="sibTrans2D1" presStyleIdx="4" presStyleCnt="5"/>
      <dgm:spPr/>
      <dgm:t>
        <a:bodyPr/>
        <a:lstStyle/>
        <a:p>
          <a:endParaRPr lang="en-GB"/>
        </a:p>
      </dgm:t>
    </dgm:pt>
    <dgm:pt modelId="{DC309EFB-C85C-4864-A228-D2383361217F}" type="pres">
      <dgm:prSet presAssocID="{15EEA8BD-A692-414F-B454-9647D6F96A1C}" presName="connectorText" presStyleLbl="sibTrans2D1" presStyleIdx="4" presStyleCnt="5"/>
      <dgm:spPr/>
      <dgm:t>
        <a:bodyPr/>
        <a:lstStyle/>
        <a:p>
          <a:endParaRPr lang="en-GB"/>
        </a:p>
      </dgm:t>
    </dgm:pt>
  </dgm:ptLst>
  <dgm:cxnLst>
    <dgm:cxn modelId="{729BC8ED-46D8-4A7A-ABDC-AE566A339F2A}" type="presOf" srcId="{EAE65210-E39D-4F94-BCAD-64B294B59DCF}" destId="{A75E01DC-C62E-4781-8053-5697C97E8098}" srcOrd="1" destOrd="0" presId="urn:microsoft.com/office/officeart/2005/8/layout/cycle2"/>
    <dgm:cxn modelId="{D7554369-DA02-4544-B945-F9220C5DB174}" type="presOf" srcId="{3D8ED3EC-DA3F-43F9-8535-A0E3F0CD5BB3}" destId="{32CDA6B8-AEF8-492D-87DB-268B86F35FC4}" srcOrd="1" destOrd="0" presId="urn:microsoft.com/office/officeart/2005/8/layout/cycle2"/>
    <dgm:cxn modelId="{32BC3AA2-2088-443E-A8A5-B49F4D64653A}" type="presOf" srcId="{3D8ED3EC-DA3F-43F9-8535-A0E3F0CD5BB3}" destId="{EF3DA36A-05E9-4257-A117-CDED052E9FA9}" srcOrd="0" destOrd="0" presId="urn:microsoft.com/office/officeart/2005/8/layout/cycle2"/>
    <dgm:cxn modelId="{1A53B93E-E15E-4E2E-893B-96BAE27BE614}" srcId="{146B10D4-18DD-402F-BD42-0614F13DFBC7}" destId="{BC16219B-115C-47E2-80CB-638A948D878B}" srcOrd="4" destOrd="0" parTransId="{B4D11650-6FBD-44E4-9220-456920A3164A}" sibTransId="{15EEA8BD-A692-414F-B454-9647D6F96A1C}"/>
    <dgm:cxn modelId="{8950499E-F9F0-4FFB-8155-6DA6B884BD6D}" type="presOf" srcId="{15EEA8BD-A692-414F-B454-9647D6F96A1C}" destId="{7B1D3DE9-4759-49AA-BA67-BC06971DE7DD}" srcOrd="0" destOrd="0" presId="urn:microsoft.com/office/officeart/2005/8/layout/cycle2"/>
    <dgm:cxn modelId="{98768F86-3D6E-4668-941A-72D59C733760}" type="presOf" srcId="{15EEA8BD-A692-414F-B454-9647D6F96A1C}" destId="{DC309EFB-C85C-4864-A228-D2383361217F}" srcOrd="1" destOrd="0" presId="urn:microsoft.com/office/officeart/2005/8/layout/cycle2"/>
    <dgm:cxn modelId="{9FBC1289-896E-46C3-A64C-45BA74E1BB46}" type="presOf" srcId="{76254B39-3803-434D-B03F-B3FF770403E2}" destId="{64CF9BBF-6F5A-4EBE-8556-3AF5A400F721}" srcOrd="0" destOrd="0" presId="urn:microsoft.com/office/officeart/2005/8/layout/cycle2"/>
    <dgm:cxn modelId="{EE8D17F5-E896-451C-827F-04DFFBD91783}" type="presOf" srcId="{E5678096-C126-491A-A623-40378279E88F}" destId="{338CE0B8-14EB-4959-952F-9FCA1B83CBCE}" srcOrd="0" destOrd="0" presId="urn:microsoft.com/office/officeart/2005/8/layout/cycle2"/>
    <dgm:cxn modelId="{B25706B1-A331-4B18-B867-DB6C0606A01A}" srcId="{146B10D4-18DD-402F-BD42-0614F13DFBC7}" destId="{69301F4A-0583-4EC0-B56B-337A5538D5E7}" srcOrd="1" destOrd="0" parTransId="{68BF7069-801C-4C0B-A778-30E77BB8702E}" sibTransId="{3D8ED3EC-DA3F-43F9-8535-A0E3F0CD5BB3}"/>
    <dgm:cxn modelId="{864FB4BB-7F29-45B4-B22D-3AD511E19D58}" srcId="{146B10D4-18DD-402F-BD42-0614F13DFBC7}" destId="{E5678096-C126-491A-A623-40378279E88F}" srcOrd="3" destOrd="0" parTransId="{249A1C50-15F9-495D-8A55-65809EC174C3}" sibTransId="{0FB89185-70C9-4FA9-ABD0-E3E11BE1D067}"/>
    <dgm:cxn modelId="{0F2058AC-1EFD-4B9C-BBE1-DEF786F0C8D9}" type="presOf" srcId="{0FB89185-70C9-4FA9-ABD0-E3E11BE1D067}" destId="{54D53CEC-D947-449A-B7CD-D0561AE1E7BF}" srcOrd="0" destOrd="0" presId="urn:microsoft.com/office/officeart/2005/8/layout/cycle2"/>
    <dgm:cxn modelId="{B38F3BBA-8668-47F8-9A34-D7660E90C5DC}" type="presOf" srcId="{44EF9562-1E7B-4E26-B7A4-221F3F728DF7}" destId="{602C7081-5EA4-4522-BC6F-8A6844BA400A}" srcOrd="0" destOrd="0" presId="urn:microsoft.com/office/officeart/2005/8/layout/cycle2"/>
    <dgm:cxn modelId="{D5D4EFFC-F2C1-4297-A821-52FB6BC886CC}" srcId="{146B10D4-18DD-402F-BD42-0614F13DFBC7}" destId="{CED501C7-E361-4C6C-8AD4-961D9FED2524}" srcOrd="2" destOrd="0" parTransId="{45F8CA5A-112D-4B60-9C5C-C2AC957C1596}" sibTransId="{44EF9562-1E7B-4E26-B7A4-221F3F728DF7}"/>
    <dgm:cxn modelId="{565A6431-4C88-4F07-BC97-FBE03581EE71}" type="presOf" srcId="{44EF9562-1E7B-4E26-B7A4-221F3F728DF7}" destId="{5C0C3EB5-A9E8-4663-AA2E-C8740396AC11}" srcOrd="1" destOrd="0" presId="urn:microsoft.com/office/officeart/2005/8/layout/cycle2"/>
    <dgm:cxn modelId="{F583A0E3-A0B1-47D1-9A27-8A3D039D29F7}" type="presOf" srcId="{EAE65210-E39D-4F94-BCAD-64B294B59DCF}" destId="{CF7D3998-ED20-4D6D-90B7-6A868D051F0E}" srcOrd="0" destOrd="0" presId="urn:microsoft.com/office/officeart/2005/8/layout/cycle2"/>
    <dgm:cxn modelId="{7ABD0245-98FA-4D6E-8775-98BC725929BB}" type="presOf" srcId="{146B10D4-18DD-402F-BD42-0614F13DFBC7}" destId="{3FE2FA8A-1DC0-44A6-A096-99E31B256147}" srcOrd="0" destOrd="0" presId="urn:microsoft.com/office/officeart/2005/8/layout/cycle2"/>
    <dgm:cxn modelId="{5A131908-BA5C-4640-BE4C-D29B977BE425}" type="presOf" srcId="{0FB89185-70C9-4FA9-ABD0-E3E11BE1D067}" destId="{C53152E3-A57C-4E9F-AEE5-90D51B06F302}" srcOrd="1" destOrd="0" presId="urn:microsoft.com/office/officeart/2005/8/layout/cycle2"/>
    <dgm:cxn modelId="{8B3481D6-5CCC-42B6-8088-8310F3C2D5F4}" type="presOf" srcId="{CED501C7-E361-4C6C-8AD4-961D9FED2524}" destId="{1477AA84-1081-470D-AC73-69D1B9C1D980}" srcOrd="0" destOrd="0" presId="urn:microsoft.com/office/officeart/2005/8/layout/cycle2"/>
    <dgm:cxn modelId="{4D61BE22-28F4-46F2-AE1A-5A3D488AFCE4}" type="presOf" srcId="{69301F4A-0583-4EC0-B56B-337A5538D5E7}" destId="{283B942E-B140-4BEB-8842-6652ECA6DA04}" srcOrd="0" destOrd="0" presId="urn:microsoft.com/office/officeart/2005/8/layout/cycle2"/>
    <dgm:cxn modelId="{DD0C3ED6-EEC0-45AF-B032-DD50AF6BC8E7}" srcId="{146B10D4-18DD-402F-BD42-0614F13DFBC7}" destId="{76254B39-3803-434D-B03F-B3FF770403E2}" srcOrd="0" destOrd="0" parTransId="{C5B34266-D8B2-4637-9114-6943BAEC85EA}" sibTransId="{EAE65210-E39D-4F94-BCAD-64B294B59DCF}"/>
    <dgm:cxn modelId="{55614E07-2361-4B52-BF54-F9EF3A601376}" type="presOf" srcId="{BC16219B-115C-47E2-80CB-638A948D878B}" destId="{0DB2A03F-1619-43B6-AD13-AAD76B864971}" srcOrd="0" destOrd="0" presId="urn:microsoft.com/office/officeart/2005/8/layout/cycle2"/>
    <dgm:cxn modelId="{2E4DBD98-07DB-4DBF-A88E-E9FB868303D2}" type="presParOf" srcId="{3FE2FA8A-1DC0-44A6-A096-99E31B256147}" destId="{64CF9BBF-6F5A-4EBE-8556-3AF5A400F721}" srcOrd="0" destOrd="0" presId="urn:microsoft.com/office/officeart/2005/8/layout/cycle2"/>
    <dgm:cxn modelId="{011F7883-E3E3-4A9E-AC0D-CDD1100D1E16}" type="presParOf" srcId="{3FE2FA8A-1DC0-44A6-A096-99E31B256147}" destId="{CF7D3998-ED20-4D6D-90B7-6A868D051F0E}" srcOrd="1" destOrd="0" presId="urn:microsoft.com/office/officeart/2005/8/layout/cycle2"/>
    <dgm:cxn modelId="{E5C50F67-B8D9-41A4-B27D-A8FB1D508DE3}" type="presParOf" srcId="{CF7D3998-ED20-4D6D-90B7-6A868D051F0E}" destId="{A75E01DC-C62E-4781-8053-5697C97E8098}" srcOrd="0" destOrd="0" presId="urn:microsoft.com/office/officeart/2005/8/layout/cycle2"/>
    <dgm:cxn modelId="{8C35756D-21CB-49BE-80F0-FD4F874FB69E}" type="presParOf" srcId="{3FE2FA8A-1DC0-44A6-A096-99E31B256147}" destId="{283B942E-B140-4BEB-8842-6652ECA6DA04}" srcOrd="2" destOrd="0" presId="urn:microsoft.com/office/officeart/2005/8/layout/cycle2"/>
    <dgm:cxn modelId="{435C63A6-3D7C-4774-B45E-EB093C7171DE}" type="presParOf" srcId="{3FE2FA8A-1DC0-44A6-A096-99E31B256147}" destId="{EF3DA36A-05E9-4257-A117-CDED052E9FA9}" srcOrd="3" destOrd="0" presId="urn:microsoft.com/office/officeart/2005/8/layout/cycle2"/>
    <dgm:cxn modelId="{B4767265-4453-4BBF-B012-A77F45E9A30E}" type="presParOf" srcId="{EF3DA36A-05E9-4257-A117-CDED052E9FA9}" destId="{32CDA6B8-AEF8-492D-87DB-268B86F35FC4}" srcOrd="0" destOrd="0" presId="urn:microsoft.com/office/officeart/2005/8/layout/cycle2"/>
    <dgm:cxn modelId="{09D3A039-84C5-4CD6-A26B-1637B32A1406}" type="presParOf" srcId="{3FE2FA8A-1DC0-44A6-A096-99E31B256147}" destId="{1477AA84-1081-470D-AC73-69D1B9C1D980}" srcOrd="4" destOrd="0" presId="urn:microsoft.com/office/officeart/2005/8/layout/cycle2"/>
    <dgm:cxn modelId="{BABCAD7D-ED85-4511-8C65-4BBB8A702C6E}" type="presParOf" srcId="{3FE2FA8A-1DC0-44A6-A096-99E31B256147}" destId="{602C7081-5EA4-4522-BC6F-8A6844BA400A}" srcOrd="5" destOrd="0" presId="urn:microsoft.com/office/officeart/2005/8/layout/cycle2"/>
    <dgm:cxn modelId="{D04C3AE3-B324-4080-9B1D-DA73237F1B77}" type="presParOf" srcId="{602C7081-5EA4-4522-BC6F-8A6844BA400A}" destId="{5C0C3EB5-A9E8-4663-AA2E-C8740396AC11}" srcOrd="0" destOrd="0" presId="urn:microsoft.com/office/officeart/2005/8/layout/cycle2"/>
    <dgm:cxn modelId="{0FA81AA4-24DF-45D9-BFFD-179DF56D9768}" type="presParOf" srcId="{3FE2FA8A-1DC0-44A6-A096-99E31B256147}" destId="{338CE0B8-14EB-4959-952F-9FCA1B83CBCE}" srcOrd="6" destOrd="0" presId="urn:microsoft.com/office/officeart/2005/8/layout/cycle2"/>
    <dgm:cxn modelId="{1B389966-26EC-4E57-814C-1A094019F832}" type="presParOf" srcId="{3FE2FA8A-1DC0-44A6-A096-99E31B256147}" destId="{54D53CEC-D947-449A-B7CD-D0561AE1E7BF}" srcOrd="7" destOrd="0" presId="urn:microsoft.com/office/officeart/2005/8/layout/cycle2"/>
    <dgm:cxn modelId="{E10D5A1E-DE20-42A7-88C8-0812B817B749}" type="presParOf" srcId="{54D53CEC-D947-449A-B7CD-D0561AE1E7BF}" destId="{C53152E3-A57C-4E9F-AEE5-90D51B06F302}" srcOrd="0" destOrd="0" presId="urn:microsoft.com/office/officeart/2005/8/layout/cycle2"/>
    <dgm:cxn modelId="{F3094346-F13C-4FF1-8AB9-6E66235761CB}" type="presParOf" srcId="{3FE2FA8A-1DC0-44A6-A096-99E31B256147}" destId="{0DB2A03F-1619-43B6-AD13-AAD76B864971}" srcOrd="8" destOrd="0" presId="urn:microsoft.com/office/officeart/2005/8/layout/cycle2"/>
    <dgm:cxn modelId="{114D7844-86B4-4949-A119-A067D96B14BF}" type="presParOf" srcId="{3FE2FA8A-1DC0-44A6-A096-99E31B256147}" destId="{7B1D3DE9-4759-49AA-BA67-BC06971DE7DD}" srcOrd="9" destOrd="0" presId="urn:microsoft.com/office/officeart/2005/8/layout/cycle2"/>
    <dgm:cxn modelId="{6FACCB51-29E9-4E15-A17C-5B81B44211D8}" type="presParOf" srcId="{7B1D3DE9-4759-49AA-BA67-BC06971DE7DD}" destId="{DC309EFB-C85C-4864-A228-D2383361217F}" srcOrd="0" destOrd="0" presId="urn:microsoft.com/office/officeart/2005/8/layout/cycle2"/>
  </dgm:cxnLst>
  <dgm:bg>
    <a:solidFill>
      <a:schemeClr val="bg1">
        <a:lumMod val="75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09FEA8-90F0-410E-ACCF-1A8E975273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4B329E8-71FA-4A18-A011-50BF170A6364}">
      <dgm:prSet/>
      <dgm:spPr>
        <a:solidFill>
          <a:schemeClr val="accent3">
            <a:lumMod val="50000"/>
          </a:schemeClr>
        </a:solidFill>
      </dgm:spPr>
      <dgm:t>
        <a:bodyPr/>
        <a:lstStyle/>
        <a:p>
          <a:pPr rtl="0"/>
          <a:r>
            <a:rPr lang="en-GB" dirty="0" smtClean="0"/>
            <a:t>Relationship history</a:t>
          </a:r>
          <a:endParaRPr lang="en-GB" dirty="0"/>
        </a:p>
      </dgm:t>
    </dgm:pt>
    <dgm:pt modelId="{6836D4D2-2823-4A56-9DEA-D19F8748B315}" type="parTrans" cxnId="{1E7A7294-DDA1-452E-A1A4-6D533220BA18}">
      <dgm:prSet/>
      <dgm:spPr/>
      <dgm:t>
        <a:bodyPr/>
        <a:lstStyle/>
        <a:p>
          <a:endParaRPr lang="en-GB"/>
        </a:p>
      </dgm:t>
    </dgm:pt>
    <dgm:pt modelId="{672A4BBB-CA39-44B0-B48C-DBFDCDBB94BA}" type="sibTrans" cxnId="{1E7A7294-DDA1-452E-A1A4-6D533220BA18}">
      <dgm:prSet/>
      <dgm:spPr/>
      <dgm:t>
        <a:bodyPr/>
        <a:lstStyle/>
        <a:p>
          <a:endParaRPr lang="en-GB"/>
        </a:p>
      </dgm:t>
    </dgm:pt>
    <dgm:pt modelId="{EBC769F0-4583-4EE3-8DBF-46D17AFC538C}">
      <dgm:prSet/>
      <dgm:spPr>
        <a:solidFill>
          <a:schemeClr val="accent2">
            <a:lumMod val="50000"/>
          </a:schemeClr>
        </a:solidFill>
      </dgm:spPr>
      <dgm:t>
        <a:bodyPr/>
        <a:lstStyle/>
        <a:p>
          <a:pPr rtl="0"/>
          <a:r>
            <a:rPr lang="en-GB" dirty="0" smtClean="0"/>
            <a:t>Nature of current relationship with birth relative</a:t>
          </a:r>
          <a:endParaRPr lang="en-GB" dirty="0"/>
        </a:p>
      </dgm:t>
    </dgm:pt>
    <dgm:pt modelId="{3812205C-52B0-41A9-95B3-AA3569BC73BC}" type="parTrans" cxnId="{915EA72E-FBCA-49CA-9DFE-34EF3AEBE88B}">
      <dgm:prSet/>
      <dgm:spPr/>
      <dgm:t>
        <a:bodyPr/>
        <a:lstStyle/>
        <a:p>
          <a:endParaRPr lang="en-GB"/>
        </a:p>
      </dgm:t>
    </dgm:pt>
    <dgm:pt modelId="{7CA60F18-AF3E-4D8A-A2E8-357BB8131BB0}" type="sibTrans" cxnId="{915EA72E-FBCA-49CA-9DFE-34EF3AEBE88B}">
      <dgm:prSet/>
      <dgm:spPr/>
      <dgm:t>
        <a:bodyPr/>
        <a:lstStyle/>
        <a:p>
          <a:endParaRPr lang="en-GB"/>
        </a:p>
      </dgm:t>
    </dgm:pt>
    <dgm:pt modelId="{A66B3E74-CC3F-4C25-A453-2E058D4AE3E2}">
      <dgm:prSet/>
      <dgm:spPr>
        <a:solidFill>
          <a:schemeClr val="tx2">
            <a:lumMod val="75000"/>
          </a:schemeClr>
        </a:solidFill>
      </dgm:spPr>
      <dgm:t>
        <a:bodyPr/>
        <a:lstStyle/>
        <a:p>
          <a:pPr rtl="0"/>
          <a:r>
            <a:rPr lang="en-GB" dirty="0" smtClean="0"/>
            <a:t>Wishes &amp; feelings</a:t>
          </a:r>
          <a:endParaRPr lang="en-GB" dirty="0"/>
        </a:p>
      </dgm:t>
    </dgm:pt>
    <dgm:pt modelId="{68AF75E9-B8C3-4FFB-A902-CCBC4927AB18}" type="parTrans" cxnId="{A9FD3579-C6A0-4488-BBFE-730805883149}">
      <dgm:prSet/>
      <dgm:spPr/>
      <dgm:t>
        <a:bodyPr/>
        <a:lstStyle/>
        <a:p>
          <a:endParaRPr lang="en-GB"/>
        </a:p>
      </dgm:t>
    </dgm:pt>
    <dgm:pt modelId="{EBF2C293-5DD1-4386-9821-37D5C4E11942}" type="sibTrans" cxnId="{A9FD3579-C6A0-4488-BBFE-730805883149}">
      <dgm:prSet/>
      <dgm:spPr/>
      <dgm:t>
        <a:bodyPr/>
        <a:lstStyle/>
        <a:p>
          <a:endParaRPr lang="en-GB"/>
        </a:p>
      </dgm:t>
    </dgm:pt>
    <dgm:pt modelId="{AA63928B-D104-4BED-BB99-B6B091A40073}">
      <dgm:prSet/>
      <dgm:spPr>
        <a:solidFill>
          <a:schemeClr val="tx1">
            <a:lumMod val="75000"/>
            <a:lumOff val="25000"/>
          </a:schemeClr>
        </a:solidFill>
      </dgm:spPr>
      <dgm:t>
        <a:bodyPr/>
        <a:lstStyle/>
        <a:p>
          <a:pPr rtl="0"/>
          <a:r>
            <a:rPr lang="en-GB" dirty="0" smtClean="0"/>
            <a:t>Age &amp; development</a:t>
          </a:r>
          <a:endParaRPr lang="en-GB" dirty="0"/>
        </a:p>
      </dgm:t>
    </dgm:pt>
    <dgm:pt modelId="{8F75B335-377D-4CAA-AACA-FCB3CD43728D}" type="parTrans" cxnId="{4DD6EAB9-1B50-46D4-99E7-8E55A065FB4D}">
      <dgm:prSet/>
      <dgm:spPr/>
      <dgm:t>
        <a:bodyPr/>
        <a:lstStyle/>
        <a:p>
          <a:endParaRPr lang="en-GB"/>
        </a:p>
      </dgm:t>
    </dgm:pt>
    <dgm:pt modelId="{349CBB4C-4F2D-48BF-ADA1-E2E8B0CB9D2C}" type="sibTrans" cxnId="{4DD6EAB9-1B50-46D4-99E7-8E55A065FB4D}">
      <dgm:prSet/>
      <dgm:spPr/>
      <dgm:t>
        <a:bodyPr/>
        <a:lstStyle/>
        <a:p>
          <a:endParaRPr lang="en-GB"/>
        </a:p>
      </dgm:t>
    </dgm:pt>
    <dgm:pt modelId="{7C05283A-F96A-407D-B155-C154492516B9}" type="pres">
      <dgm:prSet presAssocID="{5609FEA8-90F0-410E-ACCF-1A8E975273EA}" presName="linear" presStyleCnt="0">
        <dgm:presLayoutVars>
          <dgm:animLvl val="lvl"/>
          <dgm:resizeHandles val="exact"/>
        </dgm:presLayoutVars>
      </dgm:prSet>
      <dgm:spPr/>
      <dgm:t>
        <a:bodyPr/>
        <a:lstStyle/>
        <a:p>
          <a:endParaRPr lang="en-GB"/>
        </a:p>
      </dgm:t>
    </dgm:pt>
    <dgm:pt modelId="{91156961-DC64-4C80-9DB5-5FEFBB87AEB2}" type="pres">
      <dgm:prSet presAssocID="{14B329E8-71FA-4A18-A011-50BF170A6364}" presName="parentText" presStyleLbl="node1" presStyleIdx="0" presStyleCnt="4">
        <dgm:presLayoutVars>
          <dgm:chMax val="0"/>
          <dgm:bulletEnabled val="1"/>
        </dgm:presLayoutVars>
      </dgm:prSet>
      <dgm:spPr/>
      <dgm:t>
        <a:bodyPr/>
        <a:lstStyle/>
        <a:p>
          <a:endParaRPr lang="en-GB"/>
        </a:p>
      </dgm:t>
    </dgm:pt>
    <dgm:pt modelId="{A4EE118F-6E90-4831-A6EA-B255DE8881C2}" type="pres">
      <dgm:prSet presAssocID="{672A4BBB-CA39-44B0-B48C-DBFDCDBB94BA}" presName="spacer" presStyleCnt="0"/>
      <dgm:spPr/>
    </dgm:pt>
    <dgm:pt modelId="{E967A141-4082-41C4-8E8B-4EE995618CA2}" type="pres">
      <dgm:prSet presAssocID="{EBC769F0-4583-4EE3-8DBF-46D17AFC538C}" presName="parentText" presStyleLbl="node1" presStyleIdx="1" presStyleCnt="4">
        <dgm:presLayoutVars>
          <dgm:chMax val="0"/>
          <dgm:bulletEnabled val="1"/>
        </dgm:presLayoutVars>
      </dgm:prSet>
      <dgm:spPr/>
      <dgm:t>
        <a:bodyPr/>
        <a:lstStyle/>
        <a:p>
          <a:endParaRPr lang="en-GB"/>
        </a:p>
      </dgm:t>
    </dgm:pt>
    <dgm:pt modelId="{0CFC9C31-60BD-4239-BB4B-A7D1DAF80225}" type="pres">
      <dgm:prSet presAssocID="{7CA60F18-AF3E-4D8A-A2E8-357BB8131BB0}" presName="spacer" presStyleCnt="0"/>
      <dgm:spPr/>
    </dgm:pt>
    <dgm:pt modelId="{8301166D-0198-4173-9582-AD2B31E814CB}" type="pres">
      <dgm:prSet presAssocID="{A66B3E74-CC3F-4C25-A453-2E058D4AE3E2}" presName="parentText" presStyleLbl="node1" presStyleIdx="2" presStyleCnt="4">
        <dgm:presLayoutVars>
          <dgm:chMax val="0"/>
          <dgm:bulletEnabled val="1"/>
        </dgm:presLayoutVars>
      </dgm:prSet>
      <dgm:spPr/>
      <dgm:t>
        <a:bodyPr/>
        <a:lstStyle/>
        <a:p>
          <a:endParaRPr lang="en-GB"/>
        </a:p>
      </dgm:t>
    </dgm:pt>
    <dgm:pt modelId="{F2BC2CD9-8053-48A5-AB6D-1C7490D1A85B}" type="pres">
      <dgm:prSet presAssocID="{EBF2C293-5DD1-4386-9821-37D5C4E11942}" presName="spacer" presStyleCnt="0"/>
      <dgm:spPr/>
    </dgm:pt>
    <dgm:pt modelId="{D18C0684-15A2-4B0F-9454-D6EC30FE318E}" type="pres">
      <dgm:prSet presAssocID="{AA63928B-D104-4BED-BB99-B6B091A40073}" presName="parentText" presStyleLbl="node1" presStyleIdx="3" presStyleCnt="4">
        <dgm:presLayoutVars>
          <dgm:chMax val="0"/>
          <dgm:bulletEnabled val="1"/>
        </dgm:presLayoutVars>
      </dgm:prSet>
      <dgm:spPr/>
      <dgm:t>
        <a:bodyPr/>
        <a:lstStyle/>
        <a:p>
          <a:endParaRPr lang="en-GB"/>
        </a:p>
      </dgm:t>
    </dgm:pt>
  </dgm:ptLst>
  <dgm:cxnLst>
    <dgm:cxn modelId="{1E7A7294-DDA1-452E-A1A4-6D533220BA18}" srcId="{5609FEA8-90F0-410E-ACCF-1A8E975273EA}" destId="{14B329E8-71FA-4A18-A011-50BF170A6364}" srcOrd="0" destOrd="0" parTransId="{6836D4D2-2823-4A56-9DEA-D19F8748B315}" sibTransId="{672A4BBB-CA39-44B0-B48C-DBFDCDBB94BA}"/>
    <dgm:cxn modelId="{8C9555C5-26A6-4697-ADED-29D18E12E200}" type="presOf" srcId="{A66B3E74-CC3F-4C25-A453-2E058D4AE3E2}" destId="{8301166D-0198-4173-9582-AD2B31E814CB}" srcOrd="0" destOrd="0" presId="urn:microsoft.com/office/officeart/2005/8/layout/vList2"/>
    <dgm:cxn modelId="{B0F92091-AA39-4F81-9EB8-6E4DFE21B42C}" type="presOf" srcId="{AA63928B-D104-4BED-BB99-B6B091A40073}" destId="{D18C0684-15A2-4B0F-9454-D6EC30FE318E}" srcOrd="0" destOrd="0" presId="urn:microsoft.com/office/officeart/2005/8/layout/vList2"/>
    <dgm:cxn modelId="{A9FD3579-C6A0-4488-BBFE-730805883149}" srcId="{5609FEA8-90F0-410E-ACCF-1A8E975273EA}" destId="{A66B3E74-CC3F-4C25-A453-2E058D4AE3E2}" srcOrd="2" destOrd="0" parTransId="{68AF75E9-B8C3-4FFB-A902-CCBC4927AB18}" sibTransId="{EBF2C293-5DD1-4386-9821-37D5C4E11942}"/>
    <dgm:cxn modelId="{4DD6EAB9-1B50-46D4-99E7-8E55A065FB4D}" srcId="{5609FEA8-90F0-410E-ACCF-1A8E975273EA}" destId="{AA63928B-D104-4BED-BB99-B6B091A40073}" srcOrd="3" destOrd="0" parTransId="{8F75B335-377D-4CAA-AACA-FCB3CD43728D}" sibTransId="{349CBB4C-4F2D-48BF-ADA1-E2E8B0CB9D2C}"/>
    <dgm:cxn modelId="{BBDA1BEF-17C9-4ED1-9BCC-A642E674928A}" type="presOf" srcId="{EBC769F0-4583-4EE3-8DBF-46D17AFC538C}" destId="{E967A141-4082-41C4-8E8B-4EE995618CA2}" srcOrd="0" destOrd="0" presId="urn:microsoft.com/office/officeart/2005/8/layout/vList2"/>
    <dgm:cxn modelId="{915EA72E-FBCA-49CA-9DFE-34EF3AEBE88B}" srcId="{5609FEA8-90F0-410E-ACCF-1A8E975273EA}" destId="{EBC769F0-4583-4EE3-8DBF-46D17AFC538C}" srcOrd="1" destOrd="0" parTransId="{3812205C-52B0-41A9-95B3-AA3569BC73BC}" sibTransId="{7CA60F18-AF3E-4D8A-A2E8-357BB8131BB0}"/>
    <dgm:cxn modelId="{A04EFAFA-B878-46B6-9350-057960D596EA}" type="presOf" srcId="{5609FEA8-90F0-410E-ACCF-1A8E975273EA}" destId="{7C05283A-F96A-407D-B155-C154492516B9}" srcOrd="0" destOrd="0" presId="urn:microsoft.com/office/officeart/2005/8/layout/vList2"/>
    <dgm:cxn modelId="{61D60B6F-C9A3-4319-8A75-4A7F4EA616D6}" type="presOf" srcId="{14B329E8-71FA-4A18-A011-50BF170A6364}" destId="{91156961-DC64-4C80-9DB5-5FEFBB87AEB2}" srcOrd="0" destOrd="0" presId="urn:microsoft.com/office/officeart/2005/8/layout/vList2"/>
    <dgm:cxn modelId="{6F5D8F58-CE19-476F-9FE3-D11B94BFC5C0}" type="presParOf" srcId="{7C05283A-F96A-407D-B155-C154492516B9}" destId="{91156961-DC64-4C80-9DB5-5FEFBB87AEB2}" srcOrd="0" destOrd="0" presId="urn:microsoft.com/office/officeart/2005/8/layout/vList2"/>
    <dgm:cxn modelId="{0C5B0753-0B87-48B4-AE0E-04854F95B4A9}" type="presParOf" srcId="{7C05283A-F96A-407D-B155-C154492516B9}" destId="{A4EE118F-6E90-4831-A6EA-B255DE8881C2}" srcOrd="1" destOrd="0" presId="urn:microsoft.com/office/officeart/2005/8/layout/vList2"/>
    <dgm:cxn modelId="{C7CB4920-ECF6-45D8-88EE-BFC463A644F4}" type="presParOf" srcId="{7C05283A-F96A-407D-B155-C154492516B9}" destId="{E967A141-4082-41C4-8E8B-4EE995618CA2}" srcOrd="2" destOrd="0" presId="urn:microsoft.com/office/officeart/2005/8/layout/vList2"/>
    <dgm:cxn modelId="{8610C550-FFBD-4D1B-A43C-4A885CBF3F79}" type="presParOf" srcId="{7C05283A-F96A-407D-B155-C154492516B9}" destId="{0CFC9C31-60BD-4239-BB4B-A7D1DAF80225}" srcOrd="3" destOrd="0" presId="urn:microsoft.com/office/officeart/2005/8/layout/vList2"/>
    <dgm:cxn modelId="{9F64F6FC-6F78-49FF-AE0B-3C439C022F56}" type="presParOf" srcId="{7C05283A-F96A-407D-B155-C154492516B9}" destId="{8301166D-0198-4173-9582-AD2B31E814CB}" srcOrd="4" destOrd="0" presId="urn:microsoft.com/office/officeart/2005/8/layout/vList2"/>
    <dgm:cxn modelId="{7FD82500-A233-46CE-B3B7-860779E071E0}" type="presParOf" srcId="{7C05283A-F96A-407D-B155-C154492516B9}" destId="{F2BC2CD9-8053-48A5-AB6D-1C7490D1A85B}" srcOrd="5" destOrd="0" presId="urn:microsoft.com/office/officeart/2005/8/layout/vList2"/>
    <dgm:cxn modelId="{3F8FEB8C-3F13-413F-8809-4B86B7F7D162}" type="presParOf" srcId="{7C05283A-F96A-407D-B155-C154492516B9}" destId="{D18C0684-15A2-4B0F-9454-D6EC30FE318E}"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6B10D4-18DD-402F-BD42-0614F13DFBC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76254B39-3803-434D-B03F-B3FF770403E2}">
      <dgm:prSet phldrT="[Text]" custT="1"/>
      <dgm:spPr>
        <a:solidFill>
          <a:schemeClr val="tx2">
            <a:lumMod val="60000"/>
            <a:lumOff val="40000"/>
          </a:schemeClr>
        </a:solidFill>
      </dgm:spPr>
      <dgm:t>
        <a:bodyPr/>
        <a:lstStyle/>
        <a:p>
          <a:r>
            <a:rPr lang="en-GB" sz="2000" dirty="0" smtClean="0">
              <a:solidFill>
                <a:schemeClr val="bg1"/>
              </a:solidFill>
            </a:rPr>
            <a:t>What are </a:t>
          </a:r>
        </a:p>
        <a:p>
          <a:r>
            <a:rPr lang="en-GB" sz="2000" dirty="0" smtClean="0">
              <a:solidFill>
                <a:schemeClr val="bg1"/>
              </a:solidFill>
            </a:rPr>
            <a:t>goals/purpose/</a:t>
          </a:r>
        </a:p>
        <a:p>
          <a:r>
            <a:rPr lang="en-GB" sz="2000" dirty="0" smtClean="0">
              <a:solidFill>
                <a:schemeClr val="bg1"/>
              </a:solidFill>
            </a:rPr>
            <a:t>needs?</a:t>
          </a:r>
          <a:endParaRPr lang="en-GB" sz="2000" dirty="0">
            <a:solidFill>
              <a:schemeClr val="bg1"/>
            </a:solidFill>
          </a:endParaRPr>
        </a:p>
      </dgm:t>
    </dgm:pt>
    <dgm:pt modelId="{C5B34266-D8B2-4637-9114-6943BAEC85EA}" type="parTrans" cxnId="{DD0C3ED6-EEC0-45AF-B032-DD50AF6BC8E7}">
      <dgm:prSet/>
      <dgm:spPr/>
      <dgm:t>
        <a:bodyPr/>
        <a:lstStyle/>
        <a:p>
          <a:endParaRPr lang="en-GB"/>
        </a:p>
      </dgm:t>
    </dgm:pt>
    <dgm:pt modelId="{EAE65210-E39D-4F94-BCAD-64B294B59DCF}" type="sibTrans" cxnId="{DD0C3ED6-EEC0-45AF-B032-DD50AF6BC8E7}">
      <dgm:prSet/>
      <dgm:spPr>
        <a:solidFill>
          <a:schemeClr val="tx1">
            <a:lumMod val="75000"/>
            <a:lumOff val="25000"/>
          </a:schemeClr>
        </a:solidFill>
      </dgm:spPr>
      <dgm:t>
        <a:bodyPr/>
        <a:lstStyle/>
        <a:p>
          <a:endParaRPr lang="en-GB" dirty="0"/>
        </a:p>
      </dgm:t>
    </dgm:pt>
    <dgm:pt modelId="{69301F4A-0583-4EC0-B56B-337A5538D5E7}">
      <dgm:prSet phldrT="[Text]"/>
      <dgm:spPr>
        <a:solidFill>
          <a:schemeClr val="tx2">
            <a:lumMod val="60000"/>
            <a:lumOff val="40000"/>
          </a:schemeClr>
        </a:solidFill>
      </dgm:spPr>
      <dgm:t>
        <a:bodyPr/>
        <a:lstStyle/>
        <a:p>
          <a:r>
            <a:rPr lang="en-GB" b="0" dirty="0" smtClean="0"/>
            <a:t>Assess strengths/risks</a:t>
          </a:r>
          <a:endParaRPr lang="en-GB" b="0" dirty="0"/>
        </a:p>
      </dgm:t>
    </dgm:pt>
    <dgm:pt modelId="{68BF7069-801C-4C0B-A778-30E77BB8702E}" type="parTrans" cxnId="{B25706B1-A331-4B18-B867-DB6C0606A01A}">
      <dgm:prSet/>
      <dgm:spPr/>
      <dgm:t>
        <a:bodyPr/>
        <a:lstStyle/>
        <a:p>
          <a:endParaRPr lang="en-GB"/>
        </a:p>
      </dgm:t>
    </dgm:pt>
    <dgm:pt modelId="{3D8ED3EC-DA3F-43F9-8535-A0E3F0CD5BB3}" type="sibTrans" cxnId="{B25706B1-A331-4B18-B867-DB6C0606A01A}">
      <dgm:prSet/>
      <dgm:spPr>
        <a:solidFill>
          <a:schemeClr val="tx1">
            <a:lumMod val="75000"/>
            <a:lumOff val="25000"/>
          </a:schemeClr>
        </a:solidFill>
      </dgm:spPr>
      <dgm:t>
        <a:bodyPr/>
        <a:lstStyle/>
        <a:p>
          <a:endParaRPr lang="en-GB" dirty="0"/>
        </a:p>
      </dgm:t>
    </dgm:pt>
    <dgm:pt modelId="{CED501C7-E361-4C6C-8AD4-961D9FED2524}">
      <dgm:prSet phldrT="[Text]"/>
      <dgm:spPr>
        <a:solidFill>
          <a:schemeClr val="tx2">
            <a:lumMod val="60000"/>
            <a:lumOff val="40000"/>
          </a:schemeClr>
        </a:solidFill>
      </dgm:spPr>
      <dgm:t>
        <a:bodyPr/>
        <a:lstStyle/>
        <a:p>
          <a:r>
            <a:rPr lang="en-GB" dirty="0" smtClean="0"/>
            <a:t>Provisional contact plan</a:t>
          </a:r>
          <a:endParaRPr lang="en-GB" dirty="0"/>
        </a:p>
      </dgm:t>
    </dgm:pt>
    <dgm:pt modelId="{45F8CA5A-112D-4B60-9C5C-C2AC957C1596}" type="parTrans" cxnId="{D5D4EFFC-F2C1-4297-A821-52FB6BC886CC}">
      <dgm:prSet/>
      <dgm:spPr/>
      <dgm:t>
        <a:bodyPr/>
        <a:lstStyle/>
        <a:p>
          <a:endParaRPr lang="en-GB"/>
        </a:p>
      </dgm:t>
    </dgm:pt>
    <dgm:pt modelId="{44EF9562-1E7B-4E26-B7A4-221F3F728DF7}" type="sibTrans" cxnId="{D5D4EFFC-F2C1-4297-A821-52FB6BC886CC}">
      <dgm:prSet/>
      <dgm:spPr>
        <a:solidFill>
          <a:schemeClr val="tx1">
            <a:lumMod val="75000"/>
            <a:lumOff val="25000"/>
          </a:schemeClr>
        </a:solidFill>
      </dgm:spPr>
      <dgm:t>
        <a:bodyPr/>
        <a:lstStyle/>
        <a:p>
          <a:endParaRPr lang="en-GB" dirty="0"/>
        </a:p>
      </dgm:t>
    </dgm:pt>
    <dgm:pt modelId="{E5678096-C126-491A-A623-40378279E88F}">
      <dgm:prSet phldrT="[Text]"/>
      <dgm:spPr>
        <a:solidFill>
          <a:schemeClr val="tx2">
            <a:lumMod val="60000"/>
            <a:lumOff val="40000"/>
          </a:schemeClr>
        </a:solidFill>
      </dgm:spPr>
      <dgm:t>
        <a:bodyPr/>
        <a:lstStyle/>
        <a:p>
          <a:r>
            <a:rPr lang="en-GB" dirty="0" smtClean="0"/>
            <a:t>Plan support for contact</a:t>
          </a:r>
          <a:endParaRPr lang="en-GB" dirty="0"/>
        </a:p>
      </dgm:t>
    </dgm:pt>
    <dgm:pt modelId="{249A1C50-15F9-495D-8A55-65809EC174C3}" type="parTrans" cxnId="{864FB4BB-7F29-45B4-B22D-3AD511E19D58}">
      <dgm:prSet/>
      <dgm:spPr/>
      <dgm:t>
        <a:bodyPr/>
        <a:lstStyle/>
        <a:p>
          <a:endParaRPr lang="en-GB"/>
        </a:p>
      </dgm:t>
    </dgm:pt>
    <dgm:pt modelId="{0FB89185-70C9-4FA9-ABD0-E3E11BE1D067}" type="sibTrans" cxnId="{864FB4BB-7F29-45B4-B22D-3AD511E19D58}">
      <dgm:prSet/>
      <dgm:spPr>
        <a:solidFill>
          <a:schemeClr val="tx1">
            <a:lumMod val="75000"/>
            <a:lumOff val="25000"/>
          </a:schemeClr>
        </a:solidFill>
      </dgm:spPr>
      <dgm:t>
        <a:bodyPr/>
        <a:lstStyle/>
        <a:p>
          <a:endParaRPr lang="en-GB" dirty="0"/>
        </a:p>
      </dgm:t>
    </dgm:pt>
    <dgm:pt modelId="{BC16219B-115C-47E2-80CB-638A948D878B}">
      <dgm:prSet phldrT="[Text]"/>
      <dgm:spPr>
        <a:solidFill>
          <a:schemeClr val="tx2">
            <a:lumMod val="60000"/>
            <a:lumOff val="40000"/>
          </a:schemeClr>
        </a:solidFill>
      </dgm:spPr>
      <dgm:t>
        <a:bodyPr/>
        <a:lstStyle/>
        <a:p>
          <a:r>
            <a:rPr lang="en-GB" dirty="0" smtClean="0"/>
            <a:t>Review</a:t>
          </a:r>
          <a:endParaRPr lang="en-GB" dirty="0"/>
        </a:p>
      </dgm:t>
    </dgm:pt>
    <dgm:pt modelId="{B4D11650-6FBD-44E4-9220-456920A3164A}" type="parTrans" cxnId="{1A53B93E-E15E-4E2E-893B-96BAE27BE614}">
      <dgm:prSet/>
      <dgm:spPr/>
      <dgm:t>
        <a:bodyPr/>
        <a:lstStyle/>
        <a:p>
          <a:endParaRPr lang="en-GB"/>
        </a:p>
      </dgm:t>
    </dgm:pt>
    <dgm:pt modelId="{15EEA8BD-A692-414F-B454-9647D6F96A1C}" type="sibTrans" cxnId="{1A53B93E-E15E-4E2E-893B-96BAE27BE614}">
      <dgm:prSet/>
      <dgm:spPr>
        <a:solidFill>
          <a:schemeClr val="tx1">
            <a:lumMod val="75000"/>
            <a:lumOff val="25000"/>
          </a:schemeClr>
        </a:solidFill>
      </dgm:spPr>
      <dgm:t>
        <a:bodyPr/>
        <a:lstStyle/>
        <a:p>
          <a:endParaRPr lang="en-GB" dirty="0"/>
        </a:p>
      </dgm:t>
    </dgm:pt>
    <dgm:pt modelId="{3FE2FA8A-1DC0-44A6-A096-99E31B256147}" type="pres">
      <dgm:prSet presAssocID="{146B10D4-18DD-402F-BD42-0614F13DFBC7}" presName="cycle" presStyleCnt="0">
        <dgm:presLayoutVars>
          <dgm:dir/>
          <dgm:resizeHandles val="exact"/>
        </dgm:presLayoutVars>
      </dgm:prSet>
      <dgm:spPr/>
      <dgm:t>
        <a:bodyPr/>
        <a:lstStyle/>
        <a:p>
          <a:endParaRPr lang="en-GB"/>
        </a:p>
      </dgm:t>
    </dgm:pt>
    <dgm:pt modelId="{64CF9BBF-6F5A-4EBE-8556-3AF5A400F721}" type="pres">
      <dgm:prSet presAssocID="{76254B39-3803-434D-B03F-B3FF770403E2}" presName="node" presStyleLbl="node1" presStyleIdx="0" presStyleCnt="5" custScaleX="147575" custScaleY="93904" custRadScaleRad="96518" custRadScaleInc="3217">
        <dgm:presLayoutVars>
          <dgm:bulletEnabled val="1"/>
        </dgm:presLayoutVars>
      </dgm:prSet>
      <dgm:spPr/>
      <dgm:t>
        <a:bodyPr/>
        <a:lstStyle/>
        <a:p>
          <a:endParaRPr lang="en-GB"/>
        </a:p>
      </dgm:t>
    </dgm:pt>
    <dgm:pt modelId="{CF7D3998-ED20-4D6D-90B7-6A868D051F0E}" type="pres">
      <dgm:prSet presAssocID="{EAE65210-E39D-4F94-BCAD-64B294B59DCF}" presName="sibTrans" presStyleLbl="sibTrans2D1" presStyleIdx="0" presStyleCnt="5"/>
      <dgm:spPr/>
      <dgm:t>
        <a:bodyPr/>
        <a:lstStyle/>
        <a:p>
          <a:endParaRPr lang="en-GB"/>
        </a:p>
      </dgm:t>
    </dgm:pt>
    <dgm:pt modelId="{A75E01DC-C62E-4781-8053-5697C97E8098}" type="pres">
      <dgm:prSet presAssocID="{EAE65210-E39D-4F94-BCAD-64B294B59DCF}" presName="connectorText" presStyleLbl="sibTrans2D1" presStyleIdx="0" presStyleCnt="5"/>
      <dgm:spPr/>
      <dgm:t>
        <a:bodyPr/>
        <a:lstStyle/>
        <a:p>
          <a:endParaRPr lang="en-GB"/>
        </a:p>
      </dgm:t>
    </dgm:pt>
    <dgm:pt modelId="{283B942E-B140-4BEB-8842-6652ECA6DA04}" type="pres">
      <dgm:prSet presAssocID="{69301F4A-0583-4EC0-B56B-337A5538D5E7}" presName="node" presStyleLbl="node1" presStyleIdx="1" presStyleCnt="5" custScaleX="146868" custScaleY="96443" custRadScaleRad="130973" custRadScaleInc="18755">
        <dgm:presLayoutVars>
          <dgm:bulletEnabled val="1"/>
        </dgm:presLayoutVars>
      </dgm:prSet>
      <dgm:spPr>
        <a:prstGeom prst="ellipse">
          <a:avLst/>
        </a:prstGeom>
      </dgm:spPr>
      <dgm:t>
        <a:bodyPr/>
        <a:lstStyle/>
        <a:p>
          <a:endParaRPr lang="en-GB"/>
        </a:p>
      </dgm:t>
    </dgm:pt>
    <dgm:pt modelId="{EF3DA36A-05E9-4257-A117-CDED052E9FA9}" type="pres">
      <dgm:prSet presAssocID="{3D8ED3EC-DA3F-43F9-8535-A0E3F0CD5BB3}" presName="sibTrans" presStyleLbl="sibTrans2D1" presStyleIdx="1" presStyleCnt="5"/>
      <dgm:spPr/>
      <dgm:t>
        <a:bodyPr/>
        <a:lstStyle/>
        <a:p>
          <a:endParaRPr lang="en-GB"/>
        </a:p>
      </dgm:t>
    </dgm:pt>
    <dgm:pt modelId="{32CDA6B8-AEF8-492D-87DB-268B86F35FC4}" type="pres">
      <dgm:prSet presAssocID="{3D8ED3EC-DA3F-43F9-8535-A0E3F0CD5BB3}" presName="connectorText" presStyleLbl="sibTrans2D1" presStyleIdx="1" presStyleCnt="5"/>
      <dgm:spPr/>
      <dgm:t>
        <a:bodyPr/>
        <a:lstStyle/>
        <a:p>
          <a:endParaRPr lang="en-GB"/>
        </a:p>
      </dgm:t>
    </dgm:pt>
    <dgm:pt modelId="{1477AA84-1081-470D-AC73-69D1B9C1D980}" type="pres">
      <dgm:prSet presAssocID="{CED501C7-E361-4C6C-8AD4-961D9FED2524}" presName="node" presStyleLbl="node1" presStyleIdx="2" presStyleCnt="5" custScaleX="147226" custScaleY="94529" custRadScaleRad="107330" custRadScaleInc="-23133">
        <dgm:presLayoutVars>
          <dgm:bulletEnabled val="1"/>
        </dgm:presLayoutVars>
      </dgm:prSet>
      <dgm:spPr/>
      <dgm:t>
        <a:bodyPr/>
        <a:lstStyle/>
        <a:p>
          <a:endParaRPr lang="en-GB"/>
        </a:p>
      </dgm:t>
    </dgm:pt>
    <dgm:pt modelId="{602C7081-5EA4-4522-BC6F-8A6844BA400A}" type="pres">
      <dgm:prSet presAssocID="{44EF9562-1E7B-4E26-B7A4-221F3F728DF7}" presName="sibTrans" presStyleLbl="sibTrans2D1" presStyleIdx="2" presStyleCnt="5"/>
      <dgm:spPr/>
      <dgm:t>
        <a:bodyPr/>
        <a:lstStyle/>
        <a:p>
          <a:endParaRPr lang="en-GB"/>
        </a:p>
      </dgm:t>
    </dgm:pt>
    <dgm:pt modelId="{5C0C3EB5-A9E8-4663-AA2E-C8740396AC11}" type="pres">
      <dgm:prSet presAssocID="{44EF9562-1E7B-4E26-B7A4-221F3F728DF7}" presName="connectorText" presStyleLbl="sibTrans2D1" presStyleIdx="2" presStyleCnt="5"/>
      <dgm:spPr/>
      <dgm:t>
        <a:bodyPr/>
        <a:lstStyle/>
        <a:p>
          <a:endParaRPr lang="en-GB"/>
        </a:p>
      </dgm:t>
    </dgm:pt>
    <dgm:pt modelId="{338CE0B8-14EB-4959-952F-9FCA1B83CBCE}" type="pres">
      <dgm:prSet presAssocID="{E5678096-C126-491A-A623-40378279E88F}" presName="node" presStyleLbl="node1" presStyleIdx="3" presStyleCnt="5" custScaleX="142086" custScaleY="95897" custRadScaleRad="122804" custRadScaleInc="42949">
        <dgm:presLayoutVars>
          <dgm:bulletEnabled val="1"/>
        </dgm:presLayoutVars>
      </dgm:prSet>
      <dgm:spPr/>
      <dgm:t>
        <a:bodyPr/>
        <a:lstStyle/>
        <a:p>
          <a:endParaRPr lang="en-GB"/>
        </a:p>
      </dgm:t>
    </dgm:pt>
    <dgm:pt modelId="{54D53CEC-D947-449A-B7CD-D0561AE1E7BF}" type="pres">
      <dgm:prSet presAssocID="{0FB89185-70C9-4FA9-ABD0-E3E11BE1D067}" presName="sibTrans" presStyleLbl="sibTrans2D1" presStyleIdx="3" presStyleCnt="5"/>
      <dgm:spPr/>
      <dgm:t>
        <a:bodyPr/>
        <a:lstStyle/>
        <a:p>
          <a:endParaRPr lang="en-GB"/>
        </a:p>
      </dgm:t>
    </dgm:pt>
    <dgm:pt modelId="{C53152E3-A57C-4E9F-AEE5-90D51B06F302}" type="pres">
      <dgm:prSet presAssocID="{0FB89185-70C9-4FA9-ABD0-E3E11BE1D067}" presName="connectorText" presStyleLbl="sibTrans2D1" presStyleIdx="3" presStyleCnt="5"/>
      <dgm:spPr/>
      <dgm:t>
        <a:bodyPr/>
        <a:lstStyle/>
        <a:p>
          <a:endParaRPr lang="en-GB"/>
        </a:p>
      </dgm:t>
    </dgm:pt>
    <dgm:pt modelId="{0DB2A03F-1619-43B6-AD13-AAD76B864971}" type="pres">
      <dgm:prSet presAssocID="{BC16219B-115C-47E2-80CB-638A948D878B}" presName="node" presStyleLbl="node1" presStyleIdx="4" presStyleCnt="5" custScaleX="145917" custScaleY="98660" custRadScaleRad="117981" custRadScaleInc="-7608">
        <dgm:presLayoutVars>
          <dgm:bulletEnabled val="1"/>
        </dgm:presLayoutVars>
      </dgm:prSet>
      <dgm:spPr/>
      <dgm:t>
        <a:bodyPr/>
        <a:lstStyle/>
        <a:p>
          <a:endParaRPr lang="en-GB"/>
        </a:p>
      </dgm:t>
    </dgm:pt>
    <dgm:pt modelId="{7B1D3DE9-4759-49AA-BA67-BC06971DE7DD}" type="pres">
      <dgm:prSet presAssocID="{15EEA8BD-A692-414F-B454-9647D6F96A1C}" presName="sibTrans" presStyleLbl="sibTrans2D1" presStyleIdx="4" presStyleCnt="5"/>
      <dgm:spPr/>
      <dgm:t>
        <a:bodyPr/>
        <a:lstStyle/>
        <a:p>
          <a:endParaRPr lang="en-GB"/>
        </a:p>
      </dgm:t>
    </dgm:pt>
    <dgm:pt modelId="{DC309EFB-C85C-4864-A228-D2383361217F}" type="pres">
      <dgm:prSet presAssocID="{15EEA8BD-A692-414F-B454-9647D6F96A1C}" presName="connectorText" presStyleLbl="sibTrans2D1" presStyleIdx="4" presStyleCnt="5"/>
      <dgm:spPr/>
      <dgm:t>
        <a:bodyPr/>
        <a:lstStyle/>
        <a:p>
          <a:endParaRPr lang="en-GB"/>
        </a:p>
      </dgm:t>
    </dgm:pt>
  </dgm:ptLst>
  <dgm:cxnLst>
    <dgm:cxn modelId="{756B7EC2-D34A-436F-B020-5C94E1BD5301}" type="presOf" srcId="{3D8ED3EC-DA3F-43F9-8535-A0E3F0CD5BB3}" destId="{32CDA6B8-AEF8-492D-87DB-268B86F35FC4}" srcOrd="1" destOrd="0" presId="urn:microsoft.com/office/officeart/2005/8/layout/cycle2"/>
    <dgm:cxn modelId="{44B32F90-976A-4581-999E-8B5A6B566C39}" type="presOf" srcId="{3D8ED3EC-DA3F-43F9-8535-A0E3F0CD5BB3}" destId="{EF3DA36A-05E9-4257-A117-CDED052E9FA9}" srcOrd="0" destOrd="0" presId="urn:microsoft.com/office/officeart/2005/8/layout/cycle2"/>
    <dgm:cxn modelId="{00607750-1F1F-48C1-B687-4936DAD7BA0A}" type="presOf" srcId="{44EF9562-1E7B-4E26-B7A4-221F3F728DF7}" destId="{602C7081-5EA4-4522-BC6F-8A6844BA400A}" srcOrd="0" destOrd="0" presId="urn:microsoft.com/office/officeart/2005/8/layout/cycle2"/>
    <dgm:cxn modelId="{544095CC-E1B4-4265-842E-7C58334EEAA1}" type="presOf" srcId="{0FB89185-70C9-4FA9-ABD0-E3E11BE1D067}" destId="{C53152E3-A57C-4E9F-AEE5-90D51B06F302}" srcOrd="1" destOrd="0" presId="urn:microsoft.com/office/officeart/2005/8/layout/cycle2"/>
    <dgm:cxn modelId="{74BC48F0-B24D-4092-B846-CC40D4C8964E}" type="presOf" srcId="{EAE65210-E39D-4F94-BCAD-64B294B59DCF}" destId="{A75E01DC-C62E-4781-8053-5697C97E8098}" srcOrd="1" destOrd="0" presId="urn:microsoft.com/office/officeart/2005/8/layout/cycle2"/>
    <dgm:cxn modelId="{1A53B93E-E15E-4E2E-893B-96BAE27BE614}" srcId="{146B10D4-18DD-402F-BD42-0614F13DFBC7}" destId="{BC16219B-115C-47E2-80CB-638A948D878B}" srcOrd="4" destOrd="0" parTransId="{B4D11650-6FBD-44E4-9220-456920A3164A}" sibTransId="{15EEA8BD-A692-414F-B454-9647D6F96A1C}"/>
    <dgm:cxn modelId="{70108B19-A376-42C8-961E-3737B3A3615E}" type="presOf" srcId="{69301F4A-0583-4EC0-B56B-337A5538D5E7}" destId="{283B942E-B140-4BEB-8842-6652ECA6DA04}" srcOrd="0" destOrd="0" presId="urn:microsoft.com/office/officeart/2005/8/layout/cycle2"/>
    <dgm:cxn modelId="{576132BA-24F5-4FE9-8EDA-058AE6915002}" type="presOf" srcId="{15EEA8BD-A692-414F-B454-9647D6F96A1C}" destId="{DC309EFB-C85C-4864-A228-D2383361217F}" srcOrd="1" destOrd="0" presId="urn:microsoft.com/office/officeart/2005/8/layout/cycle2"/>
    <dgm:cxn modelId="{96E908E2-F5A9-4F10-902B-C946EEC15751}" type="presOf" srcId="{76254B39-3803-434D-B03F-B3FF770403E2}" destId="{64CF9BBF-6F5A-4EBE-8556-3AF5A400F721}" srcOrd="0" destOrd="0" presId="urn:microsoft.com/office/officeart/2005/8/layout/cycle2"/>
    <dgm:cxn modelId="{23D46698-81E2-4CDA-8A02-6E95E5FF26DB}" type="presOf" srcId="{EAE65210-E39D-4F94-BCAD-64B294B59DCF}" destId="{CF7D3998-ED20-4D6D-90B7-6A868D051F0E}" srcOrd="0" destOrd="0" presId="urn:microsoft.com/office/officeart/2005/8/layout/cycle2"/>
    <dgm:cxn modelId="{B839E850-B93F-4023-9F18-24DAD5C4040F}" type="presOf" srcId="{CED501C7-E361-4C6C-8AD4-961D9FED2524}" destId="{1477AA84-1081-470D-AC73-69D1B9C1D980}" srcOrd="0" destOrd="0" presId="urn:microsoft.com/office/officeart/2005/8/layout/cycle2"/>
    <dgm:cxn modelId="{E07540F5-521B-402F-BC78-974610697CE9}" type="presOf" srcId="{BC16219B-115C-47E2-80CB-638A948D878B}" destId="{0DB2A03F-1619-43B6-AD13-AAD76B864971}" srcOrd="0" destOrd="0" presId="urn:microsoft.com/office/officeart/2005/8/layout/cycle2"/>
    <dgm:cxn modelId="{B25706B1-A331-4B18-B867-DB6C0606A01A}" srcId="{146B10D4-18DD-402F-BD42-0614F13DFBC7}" destId="{69301F4A-0583-4EC0-B56B-337A5538D5E7}" srcOrd="1" destOrd="0" parTransId="{68BF7069-801C-4C0B-A778-30E77BB8702E}" sibTransId="{3D8ED3EC-DA3F-43F9-8535-A0E3F0CD5BB3}"/>
    <dgm:cxn modelId="{2AF08E02-D6F2-46C8-BC1C-44E991D3528F}" type="presOf" srcId="{15EEA8BD-A692-414F-B454-9647D6F96A1C}" destId="{7B1D3DE9-4759-49AA-BA67-BC06971DE7DD}" srcOrd="0" destOrd="0" presId="urn:microsoft.com/office/officeart/2005/8/layout/cycle2"/>
    <dgm:cxn modelId="{864FB4BB-7F29-45B4-B22D-3AD511E19D58}" srcId="{146B10D4-18DD-402F-BD42-0614F13DFBC7}" destId="{E5678096-C126-491A-A623-40378279E88F}" srcOrd="3" destOrd="0" parTransId="{249A1C50-15F9-495D-8A55-65809EC174C3}" sibTransId="{0FB89185-70C9-4FA9-ABD0-E3E11BE1D067}"/>
    <dgm:cxn modelId="{4F224739-2400-4AFC-9547-381231B63791}" type="presOf" srcId="{146B10D4-18DD-402F-BD42-0614F13DFBC7}" destId="{3FE2FA8A-1DC0-44A6-A096-99E31B256147}" srcOrd="0" destOrd="0" presId="urn:microsoft.com/office/officeart/2005/8/layout/cycle2"/>
    <dgm:cxn modelId="{06147761-45F0-410E-A450-EE0E94864EB3}" type="presOf" srcId="{0FB89185-70C9-4FA9-ABD0-E3E11BE1D067}" destId="{54D53CEC-D947-449A-B7CD-D0561AE1E7BF}" srcOrd="0" destOrd="0" presId="urn:microsoft.com/office/officeart/2005/8/layout/cycle2"/>
    <dgm:cxn modelId="{D5D4EFFC-F2C1-4297-A821-52FB6BC886CC}" srcId="{146B10D4-18DD-402F-BD42-0614F13DFBC7}" destId="{CED501C7-E361-4C6C-8AD4-961D9FED2524}" srcOrd="2" destOrd="0" parTransId="{45F8CA5A-112D-4B60-9C5C-C2AC957C1596}" sibTransId="{44EF9562-1E7B-4E26-B7A4-221F3F728DF7}"/>
    <dgm:cxn modelId="{FFF0C384-7BB1-4F28-B3D8-D9D46B5E81B3}" type="presOf" srcId="{44EF9562-1E7B-4E26-B7A4-221F3F728DF7}" destId="{5C0C3EB5-A9E8-4663-AA2E-C8740396AC11}" srcOrd="1" destOrd="0" presId="urn:microsoft.com/office/officeart/2005/8/layout/cycle2"/>
    <dgm:cxn modelId="{888BEDC7-A4B6-4F4F-894A-3A4232C7DDFB}" type="presOf" srcId="{E5678096-C126-491A-A623-40378279E88F}" destId="{338CE0B8-14EB-4959-952F-9FCA1B83CBCE}" srcOrd="0" destOrd="0" presId="urn:microsoft.com/office/officeart/2005/8/layout/cycle2"/>
    <dgm:cxn modelId="{DD0C3ED6-EEC0-45AF-B032-DD50AF6BC8E7}" srcId="{146B10D4-18DD-402F-BD42-0614F13DFBC7}" destId="{76254B39-3803-434D-B03F-B3FF770403E2}" srcOrd="0" destOrd="0" parTransId="{C5B34266-D8B2-4637-9114-6943BAEC85EA}" sibTransId="{EAE65210-E39D-4F94-BCAD-64B294B59DCF}"/>
    <dgm:cxn modelId="{0033EDCA-DB46-438B-A230-233561755FDA}" type="presParOf" srcId="{3FE2FA8A-1DC0-44A6-A096-99E31B256147}" destId="{64CF9BBF-6F5A-4EBE-8556-3AF5A400F721}" srcOrd="0" destOrd="0" presId="urn:microsoft.com/office/officeart/2005/8/layout/cycle2"/>
    <dgm:cxn modelId="{82E82859-EA1E-4785-B105-A2FCEDEA2ED2}" type="presParOf" srcId="{3FE2FA8A-1DC0-44A6-A096-99E31B256147}" destId="{CF7D3998-ED20-4D6D-90B7-6A868D051F0E}" srcOrd="1" destOrd="0" presId="urn:microsoft.com/office/officeart/2005/8/layout/cycle2"/>
    <dgm:cxn modelId="{5151B260-5833-4875-8400-B141E6F7E5ED}" type="presParOf" srcId="{CF7D3998-ED20-4D6D-90B7-6A868D051F0E}" destId="{A75E01DC-C62E-4781-8053-5697C97E8098}" srcOrd="0" destOrd="0" presId="urn:microsoft.com/office/officeart/2005/8/layout/cycle2"/>
    <dgm:cxn modelId="{986FF5EB-19C4-490C-8C2F-4425678F4FB8}" type="presParOf" srcId="{3FE2FA8A-1DC0-44A6-A096-99E31B256147}" destId="{283B942E-B140-4BEB-8842-6652ECA6DA04}" srcOrd="2" destOrd="0" presId="urn:microsoft.com/office/officeart/2005/8/layout/cycle2"/>
    <dgm:cxn modelId="{776303AB-2D7E-48D9-8D71-F09039C1D07D}" type="presParOf" srcId="{3FE2FA8A-1DC0-44A6-A096-99E31B256147}" destId="{EF3DA36A-05E9-4257-A117-CDED052E9FA9}" srcOrd="3" destOrd="0" presId="urn:microsoft.com/office/officeart/2005/8/layout/cycle2"/>
    <dgm:cxn modelId="{1765EE79-4997-4C4D-BF08-9988C8919F90}" type="presParOf" srcId="{EF3DA36A-05E9-4257-A117-CDED052E9FA9}" destId="{32CDA6B8-AEF8-492D-87DB-268B86F35FC4}" srcOrd="0" destOrd="0" presId="urn:microsoft.com/office/officeart/2005/8/layout/cycle2"/>
    <dgm:cxn modelId="{C6CDA68E-826B-4246-8C39-F670A0722DC6}" type="presParOf" srcId="{3FE2FA8A-1DC0-44A6-A096-99E31B256147}" destId="{1477AA84-1081-470D-AC73-69D1B9C1D980}" srcOrd="4" destOrd="0" presId="urn:microsoft.com/office/officeart/2005/8/layout/cycle2"/>
    <dgm:cxn modelId="{6B80E911-34F8-4601-B6CA-94FE4DC05F37}" type="presParOf" srcId="{3FE2FA8A-1DC0-44A6-A096-99E31B256147}" destId="{602C7081-5EA4-4522-BC6F-8A6844BA400A}" srcOrd="5" destOrd="0" presId="urn:microsoft.com/office/officeart/2005/8/layout/cycle2"/>
    <dgm:cxn modelId="{22B2D989-3F2B-4FE8-8EE1-6EFC4B7DE730}" type="presParOf" srcId="{602C7081-5EA4-4522-BC6F-8A6844BA400A}" destId="{5C0C3EB5-A9E8-4663-AA2E-C8740396AC11}" srcOrd="0" destOrd="0" presId="urn:microsoft.com/office/officeart/2005/8/layout/cycle2"/>
    <dgm:cxn modelId="{95B8502D-C47E-434B-B95D-C669E3B46DD0}" type="presParOf" srcId="{3FE2FA8A-1DC0-44A6-A096-99E31B256147}" destId="{338CE0B8-14EB-4959-952F-9FCA1B83CBCE}" srcOrd="6" destOrd="0" presId="urn:microsoft.com/office/officeart/2005/8/layout/cycle2"/>
    <dgm:cxn modelId="{D2B59196-4A34-4205-BAB4-11B425ABCF81}" type="presParOf" srcId="{3FE2FA8A-1DC0-44A6-A096-99E31B256147}" destId="{54D53CEC-D947-449A-B7CD-D0561AE1E7BF}" srcOrd="7" destOrd="0" presId="urn:microsoft.com/office/officeart/2005/8/layout/cycle2"/>
    <dgm:cxn modelId="{4292707A-2DB7-4527-B122-AA5AEAEAA4D9}" type="presParOf" srcId="{54D53CEC-D947-449A-B7CD-D0561AE1E7BF}" destId="{C53152E3-A57C-4E9F-AEE5-90D51B06F302}" srcOrd="0" destOrd="0" presId="urn:microsoft.com/office/officeart/2005/8/layout/cycle2"/>
    <dgm:cxn modelId="{77F1F840-28AF-4C9F-95E0-2DED305DF807}" type="presParOf" srcId="{3FE2FA8A-1DC0-44A6-A096-99E31B256147}" destId="{0DB2A03F-1619-43B6-AD13-AAD76B864971}" srcOrd="8" destOrd="0" presId="urn:microsoft.com/office/officeart/2005/8/layout/cycle2"/>
    <dgm:cxn modelId="{C19F9447-CB1D-4900-A165-FF0959D4A5D2}" type="presParOf" srcId="{3FE2FA8A-1DC0-44A6-A096-99E31B256147}" destId="{7B1D3DE9-4759-49AA-BA67-BC06971DE7DD}" srcOrd="9" destOrd="0" presId="urn:microsoft.com/office/officeart/2005/8/layout/cycle2"/>
    <dgm:cxn modelId="{59B585E4-369C-444E-9F1C-7736C6D97481}" type="presParOf" srcId="{7B1D3DE9-4759-49AA-BA67-BC06971DE7DD}" destId="{DC309EFB-C85C-4864-A228-D2383361217F}" srcOrd="0" destOrd="0" presId="urn:microsoft.com/office/officeart/2005/8/layout/cycle2"/>
  </dgm:cxnLst>
  <dgm:bg>
    <a:solidFill>
      <a:schemeClr val="bg1">
        <a:lumMod val="75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E1C56-00D6-4A69-BEA2-0DB84BAE2028}" type="datetimeFigureOut">
              <a:rPr lang="en-GB" smtClean="0"/>
              <a:pPr/>
              <a:t>25/04/2016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6936D1-D30D-40ED-A478-27316F4B9D99}" type="slidenum">
              <a:rPr lang="en-GB" smtClean="0"/>
              <a:pPr/>
              <a:t>‹#›</a:t>
            </a:fld>
            <a:endParaRPr lang="en-GB" dirty="0"/>
          </a:p>
        </p:txBody>
      </p:sp>
    </p:spTree>
    <p:extLst>
      <p:ext uri="{BB962C8B-B14F-4D97-AF65-F5344CB8AC3E}">
        <p14:creationId xmlns:p14="http://schemas.microsoft.com/office/powerpoint/2010/main" xmlns="" val="126951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ea.ac.uk/documents/3437903/0/Contact+report+NEIL+dec+20+v2+2013.pdf/f2d766c7-39eb-49a3-93b7-1f1368a071a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6936D1-D30D-40ED-A478-27316F4B9D99}" type="slidenum">
              <a:rPr lang="en-GB" smtClean="0"/>
              <a:pPr/>
              <a:t>1</a:t>
            </a:fld>
            <a:endParaRPr lang="en-GB" dirty="0"/>
          </a:p>
        </p:txBody>
      </p:sp>
    </p:spTree>
    <p:extLst>
      <p:ext uri="{BB962C8B-B14F-4D97-AF65-F5344CB8AC3E}">
        <p14:creationId xmlns:p14="http://schemas.microsoft.com/office/powerpoint/2010/main" xmlns="" val="385768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18F40-0B6A-4A63-9B6C-99752577D8F6}" type="slidenum">
              <a:rPr lang="en-GB"/>
              <a:pPr/>
              <a:t>6</a:t>
            </a:fld>
            <a:endParaRPr lang="en-GB" dirty="0"/>
          </a:p>
        </p:txBody>
      </p:sp>
      <p:sp>
        <p:nvSpPr>
          <p:cNvPr id="264194" name="Rectangle 2"/>
          <p:cNvSpPr>
            <a:spLocks noGrp="1" noRot="1" noChangeAspect="1" noChangeArrowheads="1" noTextEdit="1"/>
          </p:cNvSpPr>
          <p:nvPr>
            <p:ph type="sldImg"/>
          </p:nvPr>
        </p:nvSpPr>
        <p:spPr>
          <a:xfrm>
            <a:off x="917575" y="744538"/>
            <a:ext cx="4962525" cy="3722687"/>
          </a:xfrm>
          <a:ln/>
        </p:spPr>
      </p:sp>
      <p:sp>
        <p:nvSpPr>
          <p:cNvPr id="264195" name="Rectangle 3"/>
          <p:cNvSpPr>
            <a:spLocks noGrp="1" noChangeArrowheads="1"/>
          </p:cNvSpPr>
          <p:nvPr>
            <p:ph type="body" idx="1"/>
          </p:nvPr>
        </p:nvSpPr>
        <p:spPr/>
        <p:txBody>
          <a:bodyPr/>
          <a:lstStyle/>
          <a:p>
            <a:r>
              <a:rPr lang="en-GB" dirty="0"/>
              <a:t>Need security, love and to ‘belong’ in their adoptive family</a:t>
            </a:r>
          </a:p>
          <a:p>
            <a:r>
              <a:rPr lang="en-GB" dirty="0"/>
              <a:t>Need to make sense of who they are:</a:t>
            </a:r>
          </a:p>
          <a:p>
            <a:pPr lvl="1"/>
            <a:r>
              <a:rPr lang="en-GB" dirty="0"/>
              <a:t>knowledge of their birth family and their personal history</a:t>
            </a:r>
          </a:p>
          <a:p>
            <a:pPr lvl="1"/>
            <a:r>
              <a:rPr lang="en-GB" dirty="0"/>
              <a:t>Understanding ‘why’ they needed to be adopted</a:t>
            </a:r>
          </a:p>
          <a:p>
            <a:r>
              <a:rPr lang="en-GB" dirty="0"/>
              <a:t>Managing feelings of loss and separation </a:t>
            </a:r>
          </a:p>
          <a:p>
            <a:pPr lvl="1"/>
            <a:r>
              <a:rPr lang="en-US" dirty="0">
                <a:cs typeface="Times New Roman" pitchFamily="18" charset="0"/>
              </a:rPr>
              <a:t>loss of their birth family</a:t>
            </a:r>
          </a:p>
          <a:p>
            <a:pPr lvl="1"/>
            <a:r>
              <a:rPr lang="en-US" dirty="0">
                <a:cs typeface="Times New Roman" pitchFamily="18" charset="0"/>
              </a:rPr>
              <a:t>loss of self and of genealogical continuity</a:t>
            </a:r>
          </a:p>
          <a:p>
            <a:pPr lvl="1"/>
            <a:r>
              <a:rPr lang="en-US" dirty="0">
                <a:cs typeface="Times New Roman" pitchFamily="18" charset="0"/>
              </a:rPr>
              <a:t>feelings of regret about not being biologically related to the adoptive family</a:t>
            </a:r>
          </a:p>
          <a:p>
            <a:pPr lvl="1"/>
            <a:r>
              <a:rPr lang="en-US" dirty="0">
                <a:cs typeface="Times New Roman" pitchFamily="18" charset="0"/>
              </a:rPr>
              <a:t>feeling rejected or unwanted</a:t>
            </a:r>
          </a:p>
          <a:p>
            <a:pPr lvl="1"/>
            <a:r>
              <a:rPr lang="en-US" dirty="0">
                <a:cs typeface="Times New Roman" pitchFamily="18" charset="0"/>
              </a:rPr>
              <a:t>a status loss to do with feeling different</a:t>
            </a:r>
            <a:endParaRPr lang="en-GB" dirty="0">
              <a:cs typeface="Times New Roman" pitchFamily="18" charset="0"/>
            </a:endParaRPr>
          </a:p>
          <a:p>
            <a:endParaRPr lang="en-GB" dirty="0"/>
          </a:p>
        </p:txBody>
      </p:sp>
    </p:spTree>
    <p:extLst>
      <p:ext uri="{BB962C8B-B14F-4D97-AF65-F5344CB8AC3E}">
        <p14:creationId xmlns:p14="http://schemas.microsoft.com/office/powerpoint/2010/main" xmlns="" val="316842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Neil, E., Beek, M., and Ward, E. (2013)</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Contact After Adoption: a follow up in late adolescence.</a:t>
            </a:r>
            <a:r>
              <a:rPr lang="en-US" sz="1200" kern="1200" dirty="0" smtClean="0">
                <a:solidFill>
                  <a:schemeClr val="tx1"/>
                </a:solidFill>
                <a:effectLst/>
                <a:latin typeface="+mn-lt"/>
                <a:ea typeface="+mn-ea"/>
                <a:cs typeface="+mn-cs"/>
              </a:rPr>
              <a:t> Research report available at: </a:t>
            </a:r>
            <a:r>
              <a:rPr lang="en-US" sz="1200" kern="1200" dirty="0" smtClean="0">
                <a:solidFill>
                  <a:schemeClr val="tx1"/>
                </a:solidFill>
                <a:effectLst/>
                <a:latin typeface="+mn-lt"/>
                <a:ea typeface="+mn-ea"/>
                <a:cs typeface="+mn-cs"/>
                <a:hlinkClick r:id="rId3"/>
              </a:rPr>
              <a:t>http://www.uea.ac.uk/documents/3437903/0/Contact+report+NEIL+dec+20+v2+2013.pdf/f2d766c7-39eb-49a3-93b7-1f1368a071a1</a:t>
            </a:r>
            <a:r>
              <a:rPr lang="en-US" sz="1200" u="sng" kern="1200" dirty="0" smtClean="0">
                <a:solidFill>
                  <a:schemeClr val="tx1"/>
                </a:solidFill>
                <a:effectLst/>
                <a:latin typeface="+mn-lt"/>
                <a:ea typeface="+mn-ea"/>
                <a:cs typeface="+mn-cs"/>
              </a:rPr>
              <a:t> </a:t>
            </a:r>
          </a:p>
          <a:p>
            <a:endParaRPr lang="en-US"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Neil, E., Cossar, J., Jones, C., Lorgelly, P., &amp; Young, J. (2011). </a:t>
            </a:r>
            <a:r>
              <a:rPr lang="en-GB" sz="1200" i="1" kern="1200" dirty="0" smtClean="0">
                <a:solidFill>
                  <a:schemeClr val="tx1"/>
                </a:solidFill>
                <a:effectLst/>
                <a:latin typeface="+mn-lt"/>
                <a:ea typeface="+mn-ea"/>
                <a:cs typeface="+mn-cs"/>
              </a:rPr>
              <a:t>Supporting direct contact after adoption</a:t>
            </a:r>
            <a:r>
              <a:rPr lang="en-GB" sz="1200" kern="1200" dirty="0" smtClean="0">
                <a:solidFill>
                  <a:schemeClr val="tx1"/>
                </a:solidFill>
                <a:effectLst/>
                <a:latin typeface="+mn-lt"/>
                <a:ea typeface="+mn-ea"/>
                <a:cs typeface="+mn-cs"/>
              </a:rPr>
              <a:t>. BAAF.</a:t>
            </a:r>
          </a:p>
          <a:p>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7</a:t>
            </a:fld>
            <a:endParaRPr lang="en-GB" dirty="0"/>
          </a:p>
        </p:txBody>
      </p:sp>
    </p:spTree>
    <p:extLst>
      <p:ext uri="{BB962C8B-B14F-4D97-AF65-F5344CB8AC3E}">
        <p14:creationId xmlns:p14="http://schemas.microsoft.com/office/powerpoint/2010/main" xmlns="" val="278181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Cohesive  n= 16</a:t>
            </a:r>
          </a:p>
          <a:p>
            <a:r>
              <a:rPr lang="en-GB" dirty="0" smtClean="0"/>
              <a:t>Unexplored n= 5</a:t>
            </a:r>
          </a:p>
          <a:p>
            <a:r>
              <a:rPr lang="en-GB" dirty="0" smtClean="0"/>
              <a:t>Developing n=5</a:t>
            </a:r>
          </a:p>
          <a:p>
            <a:r>
              <a:rPr lang="en-GB" dirty="0" smtClean="0"/>
              <a:t>Fragmented n= 6</a:t>
            </a:r>
          </a:p>
          <a:p>
            <a:endParaRPr lang="en-GB" dirty="0"/>
          </a:p>
          <a:p>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21</a:t>
            </a:fld>
            <a:endParaRPr lang="en-GB" dirty="0"/>
          </a:p>
        </p:txBody>
      </p:sp>
    </p:spTree>
    <p:extLst>
      <p:ext uri="{BB962C8B-B14F-4D97-AF65-F5344CB8AC3E}">
        <p14:creationId xmlns:p14="http://schemas.microsoft.com/office/powerpoint/2010/main" xmlns="" val="247261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dirty="0" smtClean="0"/>
              <a:t>high levels of exploration about adoption</a:t>
            </a:r>
          </a:p>
          <a:p>
            <a:pPr lvl="0"/>
            <a:r>
              <a:rPr lang="en-GB" dirty="0" smtClean="0"/>
              <a:t>Detailed, coherent stories that seemed realistic</a:t>
            </a:r>
          </a:p>
          <a:p>
            <a:pPr lvl="0"/>
            <a:r>
              <a:rPr lang="en-GB" dirty="0" smtClean="0"/>
              <a:t>thoughtful about their own feelings and the perspectives of others</a:t>
            </a:r>
          </a:p>
          <a:p>
            <a:pPr lvl="0"/>
            <a:r>
              <a:rPr lang="en-GB" dirty="0" smtClean="0"/>
              <a:t>were ‘at ease’ with their adoption story, even if this was difficult</a:t>
            </a:r>
          </a:p>
          <a:p>
            <a:pPr lvl="0"/>
            <a:r>
              <a:rPr lang="en-GB" dirty="0" smtClean="0"/>
              <a:t>emotional responses were appropriate, but difficult feelings were not overwhelming</a:t>
            </a:r>
          </a:p>
          <a:p>
            <a:pPr lvl="0"/>
            <a:r>
              <a:rPr lang="en-GB" dirty="0" smtClean="0"/>
              <a:t>strong sense of connection to adoptive family </a:t>
            </a:r>
          </a:p>
          <a:p>
            <a:pPr lvl="0"/>
            <a:r>
              <a:rPr lang="en-GB" dirty="0" smtClean="0"/>
              <a:t>saw the reason for their adoption as understandable, necessary or justified</a:t>
            </a:r>
          </a:p>
          <a:p>
            <a:pPr lvl="0"/>
            <a:r>
              <a:rPr lang="en-GB" dirty="0" smtClean="0"/>
              <a:t>views of birth family varied from case to case</a:t>
            </a:r>
            <a:endParaRPr lang="en-GB" dirty="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69551C7-B40C-452B-81C7-A363BD503543}" type="slidenum">
              <a:rPr lang="en-GB" altLang="en-US">
                <a:solidFill>
                  <a:srgbClr val="000000"/>
                </a:solidFill>
              </a:rPr>
              <a:pPr eaLnBrk="1" hangingPunct="1"/>
              <a:t>23</a:t>
            </a:fld>
            <a:endParaRPr lang="en-GB" altLang="en-US">
              <a:solidFill>
                <a:srgbClr val="000000"/>
              </a:solidFill>
            </a:endParaRPr>
          </a:p>
        </p:txBody>
      </p:sp>
    </p:spTree>
    <p:extLst>
      <p:ext uri="{BB962C8B-B14F-4D97-AF65-F5344CB8AC3E}">
        <p14:creationId xmlns:p14="http://schemas.microsoft.com/office/powerpoint/2010/main" xmlns="" val="319505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i="1" spc="75" dirty="0" smtClean="0">
                <a:solidFill>
                  <a:srgbClr val="4F81BD"/>
                </a:solidFill>
                <a:effectLst/>
                <a:latin typeface="Cambria"/>
                <a:ea typeface="SimSun"/>
                <a:cs typeface="Times New Roman"/>
              </a:rPr>
              <a:t>A fragmented adoptive identity: key themes</a:t>
            </a:r>
          </a:p>
          <a:p>
            <a:pPr>
              <a:spcAft>
                <a:spcPts val="0"/>
              </a:spcAft>
            </a:pPr>
            <a:r>
              <a:rPr lang="en-GB" sz="1200" dirty="0" smtClean="0">
                <a:effectLst/>
                <a:latin typeface="Arial"/>
                <a:ea typeface="SimSun"/>
              </a:rPr>
              <a:t> </a:t>
            </a:r>
            <a:endParaRPr lang="en-GB" sz="1200" dirty="0" smtClean="0">
              <a:effectLst/>
              <a:latin typeface="Times New Roman"/>
              <a:ea typeface="SimSun"/>
            </a:endParaRPr>
          </a:p>
          <a:p>
            <a:pPr marL="342900" lvl="0" indent="-342900">
              <a:spcAft>
                <a:spcPts val="0"/>
              </a:spcAft>
              <a:buFont typeface="Symbol"/>
              <a:buChar char=""/>
            </a:pPr>
            <a:r>
              <a:rPr lang="en-GB" sz="1200" dirty="0" smtClean="0">
                <a:effectLst/>
                <a:latin typeface="Arial"/>
                <a:ea typeface="SimSun"/>
              </a:rPr>
              <a:t>narratives about adoption lacked coherence and were often rigid, ‘stuck’ or seemed to be ‘going round in circles’</a:t>
            </a:r>
            <a:endParaRPr lang="en-GB" sz="1200" dirty="0" smtClean="0">
              <a:effectLst/>
              <a:latin typeface="Times New Roman"/>
              <a:ea typeface="SimSun"/>
            </a:endParaRPr>
          </a:p>
          <a:p>
            <a:pPr marL="342900" lvl="0" indent="-342900">
              <a:spcAft>
                <a:spcPts val="0"/>
              </a:spcAft>
              <a:buFont typeface="Symbol"/>
              <a:buChar char=""/>
            </a:pPr>
            <a:r>
              <a:rPr lang="en-GB" sz="1200" dirty="0" smtClean="0">
                <a:effectLst/>
                <a:latin typeface="Arial"/>
                <a:ea typeface="SimSun"/>
              </a:rPr>
              <a:t>some people avoided exploration of adoption because they were very anxious about what they might find</a:t>
            </a:r>
            <a:endParaRPr lang="en-GB" sz="1200" dirty="0" smtClean="0">
              <a:effectLst/>
              <a:latin typeface="Times New Roman"/>
              <a:ea typeface="SimSun"/>
            </a:endParaRPr>
          </a:p>
          <a:p>
            <a:pPr marL="342900" lvl="0" indent="-342900">
              <a:spcAft>
                <a:spcPts val="0"/>
              </a:spcAft>
              <a:buFont typeface="Symbol"/>
              <a:buChar char=""/>
            </a:pPr>
            <a:r>
              <a:rPr lang="en-GB" sz="1200" dirty="0" smtClean="0">
                <a:effectLst/>
                <a:latin typeface="Arial"/>
                <a:ea typeface="SimSun"/>
              </a:rPr>
              <a:t>strong presence of negative feelings such as anger, sadness or loss - at life in general, or specifically about adoption</a:t>
            </a:r>
            <a:endParaRPr lang="en-GB" sz="1200" dirty="0" smtClean="0">
              <a:effectLst/>
              <a:latin typeface="Times New Roman"/>
              <a:ea typeface="SimSun"/>
            </a:endParaRPr>
          </a:p>
          <a:p>
            <a:pPr marL="342900" lvl="0" indent="-342900">
              <a:spcAft>
                <a:spcPts val="0"/>
              </a:spcAft>
              <a:buFont typeface="Symbol"/>
              <a:buChar char=""/>
            </a:pPr>
            <a:r>
              <a:rPr lang="en-GB" sz="1200" dirty="0" smtClean="0">
                <a:effectLst/>
                <a:latin typeface="Arial"/>
                <a:ea typeface="SimSun"/>
              </a:rPr>
              <a:t>four young people sent felt a connection with their adoptive parents, but two young people had a shaky sense of belonging in their adoptive family.</a:t>
            </a:r>
            <a:endParaRPr lang="en-GB" sz="1200" dirty="0" smtClean="0">
              <a:effectLst/>
              <a:latin typeface="Times New Roman"/>
              <a:ea typeface="SimSun"/>
            </a:endParaRPr>
          </a:p>
          <a:p>
            <a:pPr marL="342900" lvl="0" indent="-342900">
              <a:spcAft>
                <a:spcPts val="0"/>
              </a:spcAft>
              <a:buFont typeface="Symbol"/>
              <a:buChar char=""/>
            </a:pPr>
            <a:r>
              <a:rPr lang="en-GB" sz="1200" dirty="0" smtClean="0">
                <a:effectLst/>
                <a:latin typeface="Arial"/>
                <a:ea typeface="SimSun"/>
              </a:rPr>
              <a:t>ambivalent feelings about birth family</a:t>
            </a:r>
            <a:endParaRPr lang="en-GB" sz="1200" dirty="0" smtClean="0">
              <a:effectLst/>
              <a:latin typeface="Times New Roman"/>
              <a:ea typeface="SimSun"/>
            </a:endParaRPr>
          </a:p>
          <a:p>
            <a:pPr marL="342900" lvl="0" indent="-342900">
              <a:spcAft>
                <a:spcPts val="0"/>
              </a:spcAft>
              <a:buFont typeface="Symbol"/>
              <a:buChar char=""/>
            </a:pPr>
            <a:r>
              <a:rPr lang="en-GB" sz="1200" dirty="0" smtClean="0">
                <a:effectLst/>
                <a:latin typeface="Arial"/>
                <a:ea typeface="SimSun"/>
              </a:rPr>
              <a:t>feelings that being adopted was a source of stigma or emotional turbulence</a:t>
            </a:r>
            <a:endParaRPr lang="en-GB" sz="1200" dirty="0" smtClean="0">
              <a:effectLst/>
              <a:latin typeface="Times New Roman"/>
              <a:ea typeface="SimSun"/>
            </a:endParaRPr>
          </a:p>
          <a:p>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24</a:t>
            </a:fld>
            <a:endParaRPr lang="en-GB" dirty="0"/>
          </a:p>
        </p:txBody>
      </p:sp>
    </p:spTree>
    <p:extLst>
      <p:ext uri="{BB962C8B-B14F-4D97-AF65-F5344CB8AC3E}">
        <p14:creationId xmlns:p14="http://schemas.microsoft.com/office/powerpoint/2010/main" xmlns="" val="408135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0A618-1670-4904-9FC9-AF5373114328}" type="slidenum">
              <a:rPr lang="en-GB"/>
              <a:pPr/>
              <a:t>29</a:t>
            </a:fld>
            <a:endParaRPr lang="en-GB" dirty="0"/>
          </a:p>
        </p:txBody>
      </p:sp>
      <p:sp>
        <p:nvSpPr>
          <p:cNvPr id="249858" name="Rectangle 2"/>
          <p:cNvSpPr>
            <a:spLocks noGrp="1" noRot="1" noChangeAspect="1" noChangeArrowheads="1" noTextEdit="1"/>
          </p:cNvSpPr>
          <p:nvPr>
            <p:ph type="sldImg"/>
          </p:nvPr>
        </p:nvSpPr>
        <p:spPr>
          <a:xfrm>
            <a:off x="917575" y="744538"/>
            <a:ext cx="4962525" cy="3722687"/>
          </a:xfrm>
          <a:ln/>
        </p:spPr>
      </p:sp>
      <p:sp>
        <p:nvSpPr>
          <p:cNvPr id="2498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18486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F0BF2-C885-4BB2-8DE9-F5ECC349641F}" type="slidenum">
              <a:rPr lang="en-GB"/>
              <a:pPr/>
              <a:t>30</a:t>
            </a:fld>
            <a:endParaRPr lang="en-GB" dirty="0"/>
          </a:p>
        </p:txBody>
      </p:sp>
      <p:sp>
        <p:nvSpPr>
          <p:cNvPr id="302082" name="Rectangle 2"/>
          <p:cNvSpPr>
            <a:spLocks noGrp="1" noRot="1" noChangeAspect="1" noChangeArrowheads="1" noTextEdit="1"/>
          </p:cNvSpPr>
          <p:nvPr>
            <p:ph type="sldImg"/>
          </p:nvPr>
        </p:nvSpPr>
        <p:spPr>
          <a:xfrm>
            <a:off x="917575" y="744538"/>
            <a:ext cx="4962525" cy="3722687"/>
          </a:xfrm>
          <a:ln/>
        </p:spPr>
      </p:sp>
      <p:sp>
        <p:nvSpPr>
          <p:cNvPr id="302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1792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6936D1-D30D-40ED-A478-27316F4B9D99}" type="slidenum">
              <a:rPr lang="en-GB" smtClean="0"/>
              <a:pPr/>
              <a:t>34</a:t>
            </a:fld>
            <a:endParaRPr lang="en-GB" dirty="0"/>
          </a:p>
        </p:txBody>
      </p:sp>
    </p:spTree>
    <p:extLst>
      <p:ext uri="{BB962C8B-B14F-4D97-AF65-F5344CB8AC3E}">
        <p14:creationId xmlns:p14="http://schemas.microsoft.com/office/powerpoint/2010/main" xmlns="" val="206201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5AD40EB-EBF0-4BA7-9E2E-8448D1747B4A}" type="datetimeFigureOut">
              <a:rPr lang="en-GB" smtClean="0"/>
              <a:pPr/>
              <a:t>25/04/2016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xmlns="" val="307853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AD40EB-EBF0-4BA7-9E2E-8448D1747B4A}" type="datetimeFigureOut">
              <a:rPr lang="en-GB" smtClean="0"/>
              <a:pPr/>
              <a:t>25/04/2016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xmlns="" val="2810848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AD40EB-EBF0-4BA7-9E2E-8448D1747B4A}" type="datetimeFigureOut">
              <a:rPr lang="en-GB" smtClean="0"/>
              <a:pPr/>
              <a:t>25/04/2016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xmlns="" val="3677053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E98D32-C82F-48F0-BCA5-3E8699EC3ED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176040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57F409-128A-4779-9624-24552BB8488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31611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16772A-C6A3-4CF0-AC6E-DE6A6DF28D9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504609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1E472C-2227-4F4D-B921-BD3131453AC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012259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50E354-10D6-4E4E-9626-A83F464E779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578825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0506C8D-7024-4770-B8A2-FACECC877E1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4232062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386BAC-9C3C-41F3-9173-9208DFBBA2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04042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B56FB9-BF22-4346-A161-4145BD444E4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367486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AD40EB-EBF0-4BA7-9E2E-8448D1747B4A}" type="datetimeFigureOut">
              <a:rPr lang="en-GB" smtClean="0"/>
              <a:pPr/>
              <a:t>25/04/2016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xmlns="" val="3737313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DB5563-572D-4B02-B306-F7CDC4EC2A5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1467967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780D17-12DC-40C9-BDD7-A7C2FAD02D7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74131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A86653-78F7-49A5-973C-0BD4EF09EE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858969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2EE231F-4CFB-4C61-BAD0-19D199BE05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90367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AD40EB-EBF0-4BA7-9E2E-8448D1747B4A}" type="datetimeFigureOut">
              <a:rPr lang="en-GB" smtClean="0"/>
              <a:pPr/>
              <a:t>25/04/2016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xmlns="" val="60830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AD40EB-EBF0-4BA7-9E2E-8448D1747B4A}" type="datetimeFigureOut">
              <a:rPr lang="en-GB" smtClean="0"/>
              <a:pPr/>
              <a:t>25/04/2016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xmlns="" val="156229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AD40EB-EBF0-4BA7-9E2E-8448D1747B4A}" type="datetimeFigureOut">
              <a:rPr lang="en-GB" smtClean="0"/>
              <a:pPr/>
              <a:t>25/04/2016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xmlns="" val="255901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AD40EB-EBF0-4BA7-9E2E-8448D1747B4A}" type="datetimeFigureOut">
              <a:rPr lang="en-GB" smtClean="0"/>
              <a:pPr/>
              <a:t>25/04/2016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xmlns="" val="319406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D40EB-EBF0-4BA7-9E2E-8448D1747B4A}" type="datetimeFigureOut">
              <a:rPr lang="en-GB" smtClean="0"/>
              <a:pPr/>
              <a:t>25/04/2016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xmlns="" val="18084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D40EB-EBF0-4BA7-9E2E-8448D1747B4A}" type="datetimeFigureOut">
              <a:rPr lang="en-GB" smtClean="0"/>
              <a:pPr/>
              <a:t>25/04/2016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xmlns="" val="93609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D40EB-EBF0-4BA7-9E2E-8448D1747B4A}" type="datetimeFigureOut">
              <a:rPr lang="en-GB" smtClean="0"/>
              <a:pPr/>
              <a:t>25/04/2016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9EB79A-D254-4691-B2B2-4B987C4AD898}" type="slidenum">
              <a:rPr lang="en-GB" smtClean="0"/>
              <a:pPr/>
              <a:t>‹#›</a:t>
            </a:fld>
            <a:endParaRPr lang="en-GB" dirty="0"/>
          </a:p>
        </p:txBody>
      </p:sp>
    </p:spTree>
    <p:extLst>
      <p:ext uri="{BB962C8B-B14F-4D97-AF65-F5344CB8AC3E}">
        <p14:creationId xmlns:p14="http://schemas.microsoft.com/office/powerpoint/2010/main" xmlns="" val="368776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D40EB-EBF0-4BA7-9E2E-8448D1747B4A}" type="datetimeFigureOut">
              <a:rPr lang="en-GB" smtClean="0"/>
              <a:pPr/>
              <a:t>25/04/2016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EB79A-D254-4691-B2B2-4B987C4AD898}" type="slidenum">
              <a:rPr lang="en-GB" smtClean="0"/>
              <a:pPr/>
              <a:t>‹#›</a:t>
            </a:fld>
            <a:endParaRPr lang="en-GB" dirty="0"/>
          </a:p>
        </p:txBody>
      </p:sp>
      <p:pic>
        <p:nvPicPr>
          <p:cNvPr id="7" name="Picture 12" descr="S:\SWK\CRCF\Marketing\logos\new logo designs\CRCF_master_logos\_master logos\email\CRCFhorizontalemail.gif"/>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67544" y="6071638"/>
            <a:ext cx="2304256" cy="774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descr="https://intranet.uea.ac.uk/polopoly_fs/1.166659!ueahorizontalrgb72dpi.gi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588225" y="6113059"/>
            <a:ext cx="2087464" cy="692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24562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fontAlgn="base">
              <a:spcAft>
                <a:spcPct val="0"/>
              </a:spcAft>
              <a:defRPr/>
            </a:pPr>
            <a:endParaRPr lang="en-GB">
              <a:solidFill>
                <a:srgbClr val="000000"/>
              </a:solidFill>
            </a:endParaRPr>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fontAlgn="base">
              <a:spcAft>
                <a:spcPct val="0"/>
              </a:spcAft>
              <a:defRPr/>
            </a:pPr>
            <a:endParaRPr lang="en-GB">
              <a:solidFill>
                <a:srgbClr val="000000"/>
              </a:solidFill>
            </a:endParaRPr>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fontAlgn="base">
              <a:spcAft>
                <a:spcPct val="0"/>
              </a:spcAft>
              <a:defRPr/>
            </a:pPr>
            <a:fld id="{0AE4FB71-0F6D-4326-B0EF-D9C03F133AC2}" type="slidenum">
              <a:rPr lang="en-GB">
                <a:solidFill>
                  <a:srgbClr val="000000"/>
                </a:solidFill>
              </a:rPr>
              <a:pPr fontAlgn="base">
                <a:spcAft>
                  <a:spcPct val="0"/>
                </a:spcAft>
                <a:defRPr/>
              </a:pPr>
              <a:t>‹#›</a:t>
            </a:fld>
            <a:endParaRPr lang="en-GB">
              <a:solidFill>
                <a:srgbClr val="000000"/>
              </a:solidFill>
            </a:endParaRPr>
          </a:p>
        </p:txBody>
      </p:sp>
      <p:pic>
        <p:nvPicPr>
          <p:cNvPr id="1031" name="Picture 7"/>
          <p:cNvPicPr>
            <a:picLocks noChangeAspect="1" noChangeArrowheads="1"/>
          </p:cNvPicPr>
          <p:nvPr userDrawn="1"/>
        </p:nvPicPr>
        <p:blipFill>
          <a:blip r:embed="rId14" cstate="print"/>
          <a:srcRect/>
          <a:stretch>
            <a:fillRect/>
          </a:stretch>
        </p:blipFill>
        <p:spPr bwMode="auto">
          <a:xfrm>
            <a:off x="4067175" y="6018213"/>
            <a:ext cx="5616575" cy="839787"/>
          </a:xfrm>
          <a:prstGeom prst="rect">
            <a:avLst/>
          </a:prstGeom>
          <a:noFill/>
          <a:ln w="9525">
            <a:noFill/>
            <a:miter lim="800000"/>
            <a:headEnd/>
            <a:tailEnd/>
          </a:ln>
        </p:spPr>
      </p:pic>
      <p:pic>
        <p:nvPicPr>
          <p:cNvPr id="1032" name="Picture 8"/>
          <p:cNvPicPr>
            <a:picLocks noChangeAspect="1" noChangeArrowheads="1"/>
          </p:cNvPicPr>
          <p:nvPr userDrawn="1"/>
        </p:nvPicPr>
        <p:blipFill>
          <a:blip r:embed="rId14" cstate="print"/>
          <a:srcRect/>
          <a:stretch>
            <a:fillRect/>
          </a:stretch>
        </p:blipFill>
        <p:spPr bwMode="auto">
          <a:xfrm>
            <a:off x="-684213" y="6018213"/>
            <a:ext cx="5616576" cy="839787"/>
          </a:xfrm>
          <a:prstGeom prst="rect">
            <a:avLst/>
          </a:prstGeom>
          <a:noFill/>
          <a:ln w="9525">
            <a:noFill/>
            <a:miter lim="800000"/>
            <a:headEnd/>
            <a:tailEnd/>
          </a:ln>
        </p:spPr>
      </p:pic>
    </p:spTree>
    <p:extLst>
      <p:ext uri="{BB962C8B-B14F-4D97-AF65-F5344CB8AC3E}">
        <p14:creationId xmlns:p14="http://schemas.microsoft.com/office/powerpoint/2010/main" xmlns="" val="676502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doptionresearchinitiative.org.uk/study5.html" TargetMode="External"/><Relationship Id="rId2" Type="http://schemas.openxmlformats.org/officeDocument/2006/relationships/hyperlink" Target="https://www.uea.ac.uk/contact-after-adoption/hom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2741154"/>
            <a:ext cx="6368752" cy="2897646"/>
          </a:xfrm>
        </p:spPr>
        <p:txBody>
          <a:bodyPr>
            <a:normAutofit fontScale="92500" lnSpcReduction="10000"/>
          </a:bodyPr>
          <a:lstStyle/>
          <a:p>
            <a:endParaRPr lang="en-GB" b="1" dirty="0">
              <a:solidFill>
                <a:srgbClr val="355D44"/>
              </a:solidFill>
            </a:endParaRPr>
          </a:p>
          <a:p>
            <a:endParaRPr lang="en-GB" sz="3600" dirty="0"/>
          </a:p>
          <a:p>
            <a:r>
              <a:rPr lang="en-GB" sz="3600" b="1" dirty="0" smtClean="0"/>
              <a:t>The </a:t>
            </a:r>
            <a:r>
              <a:rPr lang="en-GB" sz="3600" b="1" dirty="0"/>
              <a:t>Role of Contact in Contemporary Adoption </a:t>
            </a:r>
            <a:r>
              <a:rPr lang="en-GB" sz="3600" dirty="0"/>
              <a:t>	</a:t>
            </a:r>
          </a:p>
          <a:p>
            <a:endParaRPr lang="en-GB" sz="1900" b="1" dirty="0" smtClean="0">
              <a:solidFill>
                <a:srgbClr val="355D44"/>
              </a:solidFill>
            </a:endParaRPr>
          </a:p>
          <a:p>
            <a:r>
              <a:rPr lang="en-GB" sz="2900" b="1" dirty="0" smtClean="0">
                <a:solidFill>
                  <a:srgbClr val="355D44"/>
                </a:solidFill>
              </a:rPr>
              <a:t>Professor Beth Neil</a:t>
            </a:r>
          </a:p>
        </p:txBody>
      </p:sp>
      <p:pic>
        <p:nvPicPr>
          <p:cNvPr id="1026" name="Picture 2" descr="S:\SWK\Groups\CAD Research\CAA3\Designed materials\YP Contact after Adoption 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836712"/>
            <a:ext cx="6120680" cy="190444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7028656" y="557064"/>
            <a:ext cx="2016224"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xmlns="" val="165586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Potential benefits for adoptive parents</a:t>
            </a:r>
            <a:endParaRPr lang="en-GB" dirty="0"/>
          </a:p>
        </p:txBody>
      </p:sp>
      <p:sp>
        <p:nvSpPr>
          <p:cNvPr id="3" name="Content Placeholder 2"/>
          <p:cNvSpPr>
            <a:spLocks noGrp="1"/>
          </p:cNvSpPr>
          <p:nvPr>
            <p:ph idx="1"/>
          </p:nvPr>
        </p:nvSpPr>
        <p:spPr/>
        <p:txBody>
          <a:bodyPr>
            <a:normAutofit lnSpcReduction="10000"/>
          </a:bodyPr>
          <a:lstStyle/>
          <a:p>
            <a:pPr lvl="0"/>
            <a:r>
              <a:rPr lang="en-GB" dirty="0" smtClean="0"/>
              <a:t>Finding out about their child’s background and birth relatives</a:t>
            </a:r>
            <a:endParaRPr lang="en-GB" dirty="0"/>
          </a:p>
          <a:p>
            <a:pPr lvl="0"/>
            <a:r>
              <a:rPr lang="en-GB" dirty="0" smtClean="0"/>
              <a:t>Helping them communicate with their child</a:t>
            </a:r>
            <a:endParaRPr lang="en-GB" dirty="0"/>
          </a:p>
          <a:p>
            <a:r>
              <a:rPr lang="en-GB" dirty="0" smtClean="0"/>
              <a:t>Helping them manage anxieties: </a:t>
            </a:r>
            <a:r>
              <a:rPr lang="en-GB" i="1" dirty="0" smtClean="0">
                <a:solidFill>
                  <a:srgbClr val="FF0000"/>
                </a:solidFill>
              </a:rPr>
              <a:t>"For</a:t>
            </a:r>
            <a:r>
              <a:rPr lang="en-GB" altLang="en-US" i="1" kern="0" dirty="0" smtClean="0">
                <a:solidFill>
                  <a:srgbClr val="FF0000"/>
                </a:solidFill>
                <a:ea typeface="ＭＳ Ｐゴシック" pitchFamily="34" charset="-128"/>
              </a:rPr>
              <a:t> </a:t>
            </a:r>
            <a:r>
              <a:rPr lang="en-GB" altLang="en-US" i="1" kern="0" dirty="0">
                <a:solidFill>
                  <a:srgbClr val="FF0000"/>
                </a:solidFill>
                <a:ea typeface="ＭＳ Ｐゴシック" pitchFamily="34" charset="-128"/>
              </a:rPr>
              <a:t>me, a mother popping up out of the blue would feel very threatening.  So I don’t have that threat because we already have that relationship with her</a:t>
            </a:r>
            <a:r>
              <a:rPr lang="en-GB" altLang="en-US" i="1" kern="0" dirty="0" smtClean="0">
                <a:solidFill>
                  <a:srgbClr val="FF0000"/>
                </a:solidFill>
                <a:ea typeface="ＭＳ Ｐゴシック" pitchFamily="34" charset="-128"/>
              </a:rPr>
              <a:t>.”</a:t>
            </a:r>
            <a:endParaRPr lang="en-GB" i="1" dirty="0">
              <a:solidFill>
                <a:srgbClr val="FF0000"/>
              </a:solidFill>
            </a:endParaRPr>
          </a:p>
          <a:p>
            <a:pPr lvl="0"/>
            <a:r>
              <a:rPr lang="en-GB" dirty="0" smtClean="0"/>
              <a:t>Bringing them closer to their child</a:t>
            </a:r>
            <a:endParaRPr lang="en-GB" dirty="0"/>
          </a:p>
          <a:p>
            <a:endParaRPr lang="en-GB" dirty="0"/>
          </a:p>
        </p:txBody>
      </p:sp>
    </p:spTree>
    <p:extLst>
      <p:ext uri="{BB962C8B-B14F-4D97-AF65-F5344CB8AC3E}">
        <p14:creationId xmlns:p14="http://schemas.microsoft.com/office/powerpoint/2010/main" xmlns="" val="3565072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4"/>
          <p:cNvSpPr>
            <a:spLocks noChangeArrowheads="1"/>
          </p:cNvSpPr>
          <p:nvPr/>
        </p:nvSpPr>
        <p:spPr bwMode="auto">
          <a:xfrm>
            <a:off x="395288" y="476250"/>
            <a:ext cx="6192837" cy="2376488"/>
          </a:xfrm>
          <a:prstGeom prst="wedgeRoundRectCallout">
            <a:avLst>
              <a:gd name="adj1" fmla="val -46153"/>
              <a:gd name="adj2" fmla="val 146394"/>
              <a:gd name="adj3" fmla="val 16667"/>
            </a:avLst>
          </a:prstGeom>
          <a:solidFill>
            <a:schemeClr val="accent3">
              <a:lumMod val="60000"/>
              <a:lumOff val="40000"/>
            </a:schemeClr>
          </a:solidFill>
          <a:ln w="9525">
            <a:solidFill>
              <a:schemeClr val="tx1"/>
            </a:solidFill>
            <a:miter lim="800000"/>
            <a:headEnd/>
            <a:tailEnd/>
          </a:ln>
        </p:spPr>
        <p:txBody>
          <a:bodyPr/>
          <a:lstStyle/>
          <a:p>
            <a:pPr algn="ctr"/>
            <a:r>
              <a:rPr lang="en-GB" sz="2400" dirty="0"/>
              <a:t>I think it actually makes them feel more part of our family… Every contact we come away feeling more secure really…more certain that they need us as parents and that they are our </a:t>
            </a:r>
            <a:r>
              <a:rPr lang="en-GB" sz="2400" dirty="0" smtClean="0"/>
              <a:t>children (Adoptive parent)</a:t>
            </a:r>
            <a:endParaRPr lang="en-GB" sz="2400" dirty="0"/>
          </a:p>
        </p:txBody>
      </p:sp>
      <p:sp>
        <p:nvSpPr>
          <p:cNvPr id="43010" name="AutoShape 5"/>
          <p:cNvSpPr>
            <a:spLocks noChangeArrowheads="1"/>
          </p:cNvSpPr>
          <p:nvPr/>
        </p:nvSpPr>
        <p:spPr bwMode="auto">
          <a:xfrm>
            <a:off x="2916238" y="3213100"/>
            <a:ext cx="5761037" cy="2808288"/>
          </a:xfrm>
          <a:prstGeom prst="wedgeRoundRectCallout">
            <a:avLst>
              <a:gd name="adj1" fmla="val -66421"/>
              <a:gd name="adj2" fmla="val 49097"/>
              <a:gd name="adj3" fmla="val 16667"/>
            </a:avLst>
          </a:prstGeom>
          <a:solidFill>
            <a:srgbClr val="FFFF66"/>
          </a:solidFill>
          <a:ln w="9525">
            <a:solidFill>
              <a:schemeClr val="tx1"/>
            </a:solidFill>
            <a:miter lim="800000"/>
            <a:headEnd/>
            <a:tailEnd/>
          </a:ln>
        </p:spPr>
        <p:txBody>
          <a:bodyPr/>
          <a:lstStyle/>
          <a:p>
            <a:pPr algn="ctr"/>
            <a:r>
              <a:rPr lang="en-GB" sz="2400" dirty="0"/>
              <a:t>[Birth father] was a right mess and very quiet and very, so young looking, and you just felt quite sorry for him really … we don’t think of them as these ogres anymore.  It could have been very easy just to be very negative about him forever</a:t>
            </a:r>
            <a:r>
              <a:rPr lang="en-GB" sz="2400" dirty="0" smtClean="0"/>
              <a:t>.</a:t>
            </a:r>
          </a:p>
          <a:p>
            <a:pPr algn="ctr"/>
            <a:r>
              <a:rPr lang="en-GB" sz="2400" dirty="0" smtClean="0"/>
              <a:t>(Adoptive parent)</a:t>
            </a:r>
            <a:endParaRPr lang="en-GB" sz="2400" dirty="0"/>
          </a:p>
        </p:txBody>
      </p:sp>
    </p:spTree>
    <p:extLst>
      <p:ext uri="{BB962C8B-B14F-4D97-AF65-F5344CB8AC3E}">
        <p14:creationId xmlns:p14="http://schemas.microsoft.com/office/powerpoint/2010/main" xmlns="" val="378449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animBg="1"/>
      <p:bldP spid="430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Potential benefits for birth relatives</a:t>
            </a:r>
            <a:endParaRPr lang="en-GB" dirty="0"/>
          </a:p>
        </p:txBody>
      </p:sp>
      <p:sp>
        <p:nvSpPr>
          <p:cNvPr id="3" name="Content Placeholder 2"/>
          <p:cNvSpPr>
            <a:spLocks noGrp="1"/>
          </p:cNvSpPr>
          <p:nvPr>
            <p:ph idx="1"/>
          </p:nvPr>
        </p:nvSpPr>
        <p:spPr/>
        <p:txBody>
          <a:bodyPr/>
          <a:lstStyle/>
          <a:p>
            <a:pPr lvl="0"/>
            <a:endParaRPr lang="en-GB" dirty="0" smtClean="0"/>
          </a:p>
          <a:p>
            <a:pPr lvl="0"/>
            <a:r>
              <a:rPr lang="en-GB" dirty="0" smtClean="0"/>
              <a:t>Mitigating feelings of loss and guilt</a:t>
            </a:r>
            <a:endParaRPr lang="en-GB" dirty="0"/>
          </a:p>
          <a:p>
            <a:pPr lvl="0"/>
            <a:r>
              <a:rPr lang="en-GB" dirty="0" smtClean="0"/>
              <a:t>Reassurance about the child</a:t>
            </a:r>
            <a:endParaRPr lang="en-GB" dirty="0"/>
          </a:p>
          <a:p>
            <a:pPr lvl="0"/>
            <a:r>
              <a:rPr lang="en-GB" dirty="0" smtClean="0"/>
              <a:t>Being about to still contribute something to the child</a:t>
            </a:r>
          </a:p>
          <a:p>
            <a:pPr lvl="0"/>
            <a:r>
              <a:rPr lang="en-GB" dirty="0" smtClean="0"/>
              <a:t>Maintaining a valued relationship</a:t>
            </a:r>
            <a:endParaRPr lang="en-GB" dirty="0"/>
          </a:p>
          <a:p>
            <a:endParaRPr lang="en-GB" dirty="0"/>
          </a:p>
        </p:txBody>
      </p:sp>
    </p:spTree>
    <p:extLst>
      <p:ext uri="{BB962C8B-B14F-4D97-AF65-F5344CB8AC3E}">
        <p14:creationId xmlns:p14="http://schemas.microsoft.com/office/powerpoint/2010/main" xmlns="" val="3120807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utoShape 4"/>
          <p:cNvSpPr>
            <a:spLocks noChangeArrowheads="1"/>
          </p:cNvSpPr>
          <p:nvPr/>
        </p:nvSpPr>
        <p:spPr bwMode="auto">
          <a:xfrm>
            <a:off x="468313" y="692150"/>
            <a:ext cx="5327650" cy="1441450"/>
          </a:xfrm>
          <a:prstGeom prst="wedgeRoundRectCallout">
            <a:avLst>
              <a:gd name="adj1" fmla="val -43741"/>
              <a:gd name="adj2" fmla="val 135792"/>
              <a:gd name="adj3" fmla="val 16667"/>
            </a:avLst>
          </a:prstGeom>
          <a:solidFill>
            <a:schemeClr val="tx2">
              <a:lumMod val="20000"/>
              <a:lumOff val="80000"/>
            </a:schemeClr>
          </a:solidFill>
          <a:ln w="9525">
            <a:solidFill>
              <a:schemeClr val="tx1"/>
            </a:solidFill>
            <a:miter lim="800000"/>
            <a:headEnd/>
            <a:tailEnd/>
          </a:ln>
        </p:spPr>
        <p:txBody>
          <a:bodyPr/>
          <a:lstStyle/>
          <a:p>
            <a:pPr algn="ctr"/>
            <a:r>
              <a:rPr lang="en-GB" sz="2800" dirty="0"/>
              <a:t>I just enjoy every moment, every time I see them…I love having contact</a:t>
            </a:r>
          </a:p>
        </p:txBody>
      </p:sp>
      <p:sp>
        <p:nvSpPr>
          <p:cNvPr id="47106" name="AutoShape 5"/>
          <p:cNvSpPr>
            <a:spLocks noChangeArrowheads="1"/>
          </p:cNvSpPr>
          <p:nvPr/>
        </p:nvSpPr>
        <p:spPr bwMode="auto">
          <a:xfrm>
            <a:off x="3059113" y="2349500"/>
            <a:ext cx="5473700" cy="2447925"/>
          </a:xfrm>
          <a:prstGeom prst="wedgeRoundRectCallout">
            <a:avLst>
              <a:gd name="adj1" fmla="val 55106"/>
              <a:gd name="adj2" fmla="val 99870"/>
              <a:gd name="adj3" fmla="val 16667"/>
            </a:avLst>
          </a:prstGeom>
          <a:solidFill>
            <a:srgbClr val="FFFF66"/>
          </a:solidFill>
          <a:ln w="9525">
            <a:solidFill>
              <a:schemeClr val="tx1"/>
            </a:solidFill>
            <a:miter lim="800000"/>
            <a:headEnd/>
            <a:tailEnd/>
          </a:ln>
        </p:spPr>
        <p:txBody>
          <a:bodyPr/>
          <a:lstStyle/>
          <a:p>
            <a:pPr algn="ctr"/>
            <a:r>
              <a:rPr lang="en-GB" sz="2400" dirty="0"/>
              <a:t>The children need this contact…to help them adjust to what has happened in their lives…we feel they just need the reassurance of knowing that their birth family is still there and care about them</a:t>
            </a:r>
          </a:p>
        </p:txBody>
      </p:sp>
      <p:sp>
        <p:nvSpPr>
          <p:cNvPr id="47107" name="AutoShape 6"/>
          <p:cNvSpPr>
            <a:spLocks noChangeArrowheads="1"/>
          </p:cNvSpPr>
          <p:nvPr/>
        </p:nvSpPr>
        <p:spPr bwMode="auto">
          <a:xfrm>
            <a:off x="539750" y="3429000"/>
            <a:ext cx="2303463" cy="2500313"/>
          </a:xfrm>
          <a:prstGeom prst="wedgeRoundRectCallout">
            <a:avLst>
              <a:gd name="adj1" fmla="val -43750"/>
              <a:gd name="adj2" fmla="val 70000"/>
              <a:gd name="adj3" fmla="val 16667"/>
            </a:avLst>
          </a:prstGeom>
          <a:solidFill>
            <a:srgbClr val="FFCCFF"/>
          </a:solidFill>
          <a:ln w="9525">
            <a:solidFill>
              <a:schemeClr val="tx1"/>
            </a:solidFill>
            <a:miter lim="800000"/>
            <a:headEnd/>
            <a:tailEnd/>
          </a:ln>
        </p:spPr>
        <p:txBody>
          <a:bodyPr/>
          <a:lstStyle/>
          <a:p>
            <a:pPr algn="ctr"/>
            <a:r>
              <a:rPr lang="en-GB" sz="2400" dirty="0"/>
              <a:t>I know she is very happy where she is and that makes me happy</a:t>
            </a:r>
          </a:p>
        </p:txBody>
      </p:sp>
      <p:sp>
        <p:nvSpPr>
          <p:cNvPr id="47108" name="Text Box 5"/>
          <p:cNvSpPr txBox="1">
            <a:spLocks noChangeArrowheads="1"/>
          </p:cNvSpPr>
          <p:nvPr/>
        </p:nvSpPr>
        <p:spPr bwMode="auto">
          <a:xfrm>
            <a:off x="3276600" y="5373688"/>
            <a:ext cx="3671888" cy="369332"/>
          </a:xfrm>
          <a:prstGeom prst="rect">
            <a:avLst/>
          </a:prstGeom>
          <a:noFill/>
          <a:ln w="9525">
            <a:noFill/>
            <a:miter lim="800000"/>
            <a:headEnd/>
            <a:tailEnd/>
          </a:ln>
        </p:spPr>
        <p:txBody>
          <a:bodyPr>
            <a:spAutoFit/>
          </a:bodyPr>
          <a:lstStyle/>
          <a:p>
            <a:pPr>
              <a:spcBef>
                <a:spcPct val="50000"/>
              </a:spcBef>
            </a:pPr>
            <a:r>
              <a:rPr lang="en-GB" dirty="0" smtClean="0"/>
              <a:t>Birth relatives: Neil </a:t>
            </a:r>
            <a:r>
              <a:rPr lang="en-GB" dirty="0"/>
              <a:t>et al, </a:t>
            </a:r>
            <a:r>
              <a:rPr lang="en-GB" dirty="0" smtClean="0"/>
              <a:t>2012</a:t>
            </a:r>
            <a:endParaRPr lang="en-GB" dirty="0"/>
          </a:p>
        </p:txBody>
      </p:sp>
    </p:spTree>
    <p:extLst>
      <p:ext uri="{BB962C8B-B14F-4D97-AF65-F5344CB8AC3E}">
        <p14:creationId xmlns:p14="http://schemas.microsoft.com/office/powerpoint/2010/main" xmlns="" val="389967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nimBg="1"/>
      <p:bldP spid="47106" grpId="0" animBg="1"/>
      <p:bldP spid="471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Young people’s satisfaction with openness (</a:t>
            </a:r>
            <a:r>
              <a:rPr lang="en-GB" dirty="0"/>
              <a:t>N</a:t>
            </a:r>
            <a:r>
              <a:rPr lang="en-GB" dirty="0" smtClean="0"/>
              <a:t>eil et al, 2013)</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Satisfaction with contact varied within all levels openness; it was associated with contact reliability/predictability more than type</a:t>
            </a:r>
          </a:p>
          <a:p>
            <a:r>
              <a:rPr lang="en-GB" dirty="0" smtClean="0"/>
              <a:t>Dissatisfaction often associated with gaps in contact</a:t>
            </a:r>
          </a:p>
          <a:p>
            <a:r>
              <a:rPr lang="en-GB" dirty="0" smtClean="0"/>
              <a:t>Most saw </a:t>
            </a:r>
            <a:r>
              <a:rPr lang="en-GB" dirty="0"/>
              <a:t>some benefits in having </a:t>
            </a:r>
            <a:r>
              <a:rPr lang="en-GB" dirty="0" smtClean="0"/>
              <a:t>contact and argued that the option should be there:</a:t>
            </a:r>
            <a:endParaRPr lang="en-GB" dirty="0"/>
          </a:p>
          <a:p>
            <a:pPr marL="0" indent="0">
              <a:buNone/>
            </a:pPr>
            <a:r>
              <a:rPr lang="en-GB" i="1" dirty="0" smtClean="0">
                <a:solidFill>
                  <a:srgbClr val="FF0000"/>
                </a:solidFill>
              </a:rPr>
              <a:t>“Even if the contact is only brief.. I think social workers should ensure that the option of staying in contact is always left open”</a:t>
            </a:r>
          </a:p>
          <a:p>
            <a:endParaRPr lang="en-GB" dirty="0"/>
          </a:p>
        </p:txBody>
      </p:sp>
    </p:spTree>
    <p:extLst>
      <p:ext uri="{BB962C8B-B14F-4D97-AF65-F5344CB8AC3E}">
        <p14:creationId xmlns:p14="http://schemas.microsoft.com/office/powerpoint/2010/main" xmlns="" val="291464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533400" y="274638"/>
            <a:ext cx="8534400" cy="1143000"/>
          </a:xfrm>
        </p:spPr>
        <p:txBody>
          <a:bodyPr anchor="t">
            <a:normAutofit fontScale="90000"/>
          </a:bodyPr>
          <a:lstStyle/>
          <a:p>
            <a:pPr eaLnBrk="1" hangingPunct="1"/>
            <a:r>
              <a:rPr lang="en-GB" sz="4000" dirty="0" smtClean="0"/>
              <a:t>Benefits of contact for adopted young people</a:t>
            </a:r>
          </a:p>
        </p:txBody>
      </p:sp>
      <p:graphicFrame>
        <p:nvGraphicFramePr>
          <p:cNvPr id="4" name="Content Placeholder 3"/>
          <p:cNvGraphicFramePr>
            <a:graphicFrameLocks noGrp="1"/>
          </p:cNvGraphicFramePr>
          <p:nvPr>
            <p:ph idx="1"/>
          </p:nvPr>
        </p:nvGraphicFramePr>
        <p:xfrm>
          <a:off x="468313"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124202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4"/>
          <p:cNvSpPr>
            <a:spLocks noChangeArrowheads="1"/>
          </p:cNvSpPr>
          <p:nvPr/>
        </p:nvSpPr>
        <p:spPr bwMode="auto">
          <a:xfrm>
            <a:off x="404813" y="333375"/>
            <a:ext cx="3960812" cy="2867025"/>
          </a:xfrm>
          <a:prstGeom prst="wedgeRoundRectCallout">
            <a:avLst>
              <a:gd name="adj1" fmla="val -43750"/>
              <a:gd name="adj2" fmla="val 70000"/>
              <a:gd name="adj3" fmla="val 16667"/>
            </a:avLst>
          </a:prstGeom>
          <a:solidFill>
            <a:schemeClr val="accent3">
              <a:lumMod val="60000"/>
              <a:lumOff val="40000"/>
            </a:schemeClr>
          </a:solidFill>
          <a:ln w="9525">
            <a:solidFill>
              <a:schemeClr val="tx1"/>
            </a:solidFill>
            <a:miter lim="800000"/>
            <a:headEnd/>
            <a:tailEnd/>
          </a:ln>
        </p:spPr>
        <p:txBody>
          <a:bodyPr/>
          <a:lstStyle/>
          <a:p>
            <a:pPr algn="ctr"/>
            <a:r>
              <a:rPr lang="en-GB" sz="2400" dirty="0">
                <a:solidFill>
                  <a:schemeClr val="tx2"/>
                </a:solidFill>
              </a:rPr>
              <a:t>[My parents have] always been really open about it, we don’t have to be scared of ‘can we talk about our birth family in front of them, will they get upset?’</a:t>
            </a:r>
          </a:p>
        </p:txBody>
      </p:sp>
      <p:sp>
        <p:nvSpPr>
          <p:cNvPr id="66565" name="AutoShape 5"/>
          <p:cNvSpPr>
            <a:spLocks noChangeArrowheads="1"/>
          </p:cNvSpPr>
          <p:nvPr/>
        </p:nvSpPr>
        <p:spPr bwMode="auto">
          <a:xfrm>
            <a:off x="4568825" y="333375"/>
            <a:ext cx="4103688" cy="2447925"/>
          </a:xfrm>
          <a:prstGeom prst="wedgeRoundRectCallout">
            <a:avLst>
              <a:gd name="adj1" fmla="val -44273"/>
              <a:gd name="adj2" fmla="val 77431"/>
              <a:gd name="adj3" fmla="val 16667"/>
            </a:avLst>
          </a:prstGeom>
          <a:solidFill>
            <a:schemeClr val="accent1">
              <a:lumMod val="40000"/>
              <a:lumOff val="60000"/>
            </a:schemeClr>
          </a:solidFill>
          <a:ln w="9525">
            <a:solidFill>
              <a:schemeClr val="tx1"/>
            </a:solidFill>
            <a:miter lim="800000"/>
            <a:headEnd/>
            <a:tailEnd/>
          </a:ln>
          <a:effectLst/>
        </p:spPr>
        <p:txBody>
          <a:bodyPr/>
          <a:lstStyle/>
          <a:p>
            <a:pPr algn="ctr">
              <a:lnSpc>
                <a:spcPct val="80000"/>
              </a:lnSpc>
              <a:spcBef>
                <a:spcPct val="20000"/>
              </a:spcBef>
              <a:buClr>
                <a:schemeClr val="tx1"/>
              </a:buClr>
              <a:buSzPct val="80000"/>
              <a:buFont typeface="Wingdings" pitchFamily="2" charset="2"/>
              <a:buNone/>
              <a:defRPr/>
            </a:pPr>
            <a:r>
              <a:rPr lang="en-GB" sz="2400" dirty="0">
                <a:solidFill>
                  <a:schemeClr val="tx2"/>
                </a:solidFill>
              </a:rPr>
              <a:t>[Getting letters back] makes you kind of feel that that even though we’re not with them, they still care,…they didn’t just completely dismiss us. </a:t>
            </a:r>
          </a:p>
        </p:txBody>
      </p:sp>
      <p:sp>
        <p:nvSpPr>
          <p:cNvPr id="34820" name="AutoShape 5"/>
          <p:cNvSpPr>
            <a:spLocks noChangeArrowheads="1"/>
          </p:cNvSpPr>
          <p:nvPr/>
        </p:nvSpPr>
        <p:spPr bwMode="auto">
          <a:xfrm>
            <a:off x="684213" y="3429000"/>
            <a:ext cx="7704137" cy="2663825"/>
          </a:xfrm>
          <a:prstGeom prst="wedgeRoundRectCallout">
            <a:avLst>
              <a:gd name="adj1" fmla="val -49912"/>
              <a:gd name="adj2" fmla="val 78306"/>
              <a:gd name="adj3" fmla="val 16667"/>
            </a:avLst>
          </a:prstGeom>
          <a:solidFill>
            <a:srgbClr val="FFCCFF"/>
          </a:solidFill>
          <a:ln w="9525">
            <a:solidFill>
              <a:schemeClr val="tx1"/>
            </a:solidFill>
            <a:miter lim="800000"/>
            <a:headEnd/>
            <a:tailEnd/>
          </a:ln>
        </p:spPr>
        <p:txBody>
          <a:bodyPr/>
          <a:lstStyle/>
          <a:p>
            <a:pPr algn="ctr"/>
            <a:r>
              <a:rPr lang="en-GB" sz="2400" dirty="0">
                <a:solidFill>
                  <a:schemeClr val="tx2"/>
                </a:solidFill>
              </a:rPr>
              <a:t>It’s nice to be able to see her and have a complete picture of her …[What I’ve got out of contact is] knowing who she is and what she was like, rather than thinking ‘she could be like this’ -  it’s like you can have this whole little fantasy world ..and once you see her, you know it’s not going to happen</a:t>
            </a:r>
          </a:p>
        </p:txBody>
      </p:sp>
    </p:spTree>
    <p:extLst>
      <p:ext uri="{BB962C8B-B14F-4D97-AF65-F5344CB8AC3E}">
        <p14:creationId xmlns:p14="http://schemas.microsoft.com/office/powerpoint/2010/main" xmlns="" val="10963749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animBg="1"/>
      <p:bldP spid="66565" grpId="0" animBg="1"/>
      <p:bldP spid="348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199" y="274638"/>
            <a:ext cx="7859713"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dirty="0" smtClean="0"/>
              <a:t>17 year, face-to-face contact with birth mother and grandmother</a:t>
            </a:r>
          </a:p>
        </p:txBody>
      </p:sp>
      <p:sp>
        <p:nvSpPr>
          <p:cNvPr id="4" name="Rounded Rectangular Callout 3"/>
          <p:cNvSpPr/>
          <p:nvPr/>
        </p:nvSpPr>
        <p:spPr>
          <a:xfrm>
            <a:off x="755650" y="1844675"/>
            <a:ext cx="7561263" cy="3455988"/>
          </a:xfrm>
          <a:prstGeom prst="wedgeRoundRectCallout">
            <a:avLst>
              <a:gd name="adj1" fmla="val 51226"/>
              <a:gd name="adj2" fmla="val 7076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8676" name="TextBox 5"/>
          <p:cNvSpPr txBox="1">
            <a:spLocks noChangeArrowheads="1"/>
          </p:cNvSpPr>
          <p:nvPr/>
        </p:nvSpPr>
        <p:spPr bwMode="auto">
          <a:xfrm>
            <a:off x="1042988" y="2060575"/>
            <a:ext cx="7058025"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3200" dirty="0"/>
              <a:t>She was like a proper nan…She’d do stupid little nan things, and even though you only used to see her at this place, I don’t know, I’d go and give her a hug. I really liked seeing her.</a:t>
            </a:r>
          </a:p>
        </p:txBody>
      </p:sp>
    </p:spTree>
    <p:extLst>
      <p:ext uri="{BB962C8B-B14F-4D97-AF65-F5344CB8AC3E}">
        <p14:creationId xmlns:p14="http://schemas.microsoft.com/office/powerpoint/2010/main" xmlns="" val="3626489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533400" y="274638"/>
            <a:ext cx="8534400" cy="1143000"/>
          </a:xfrm>
        </p:spPr>
        <p:txBody>
          <a:bodyPr anchor="t">
            <a:normAutofit fontScale="90000"/>
          </a:bodyPr>
          <a:lstStyle/>
          <a:p>
            <a:pPr eaLnBrk="1" hangingPunct="1"/>
            <a:r>
              <a:rPr lang="en-GB" sz="4000" dirty="0" smtClean="0"/>
              <a:t>Challenges of contact for adopted young people</a:t>
            </a:r>
          </a:p>
        </p:txBody>
      </p:sp>
      <p:graphicFrame>
        <p:nvGraphicFramePr>
          <p:cNvPr id="4" name="Content Placeholder 3"/>
          <p:cNvGraphicFramePr>
            <a:graphicFrameLocks noGrp="1"/>
          </p:cNvGraphicFramePr>
          <p:nvPr>
            <p:ph idx="1"/>
            <p:extLst/>
          </p:nvPr>
        </p:nvGraphicFramePr>
        <p:xfrm>
          <a:off x="468313"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980245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4"/>
          <p:cNvSpPr>
            <a:spLocks noChangeArrowheads="1"/>
          </p:cNvSpPr>
          <p:nvPr/>
        </p:nvSpPr>
        <p:spPr bwMode="auto">
          <a:xfrm>
            <a:off x="404813" y="333375"/>
            <a:ext cx="3960812" cy="1943497"/>
          </a:xfrm>
          <a:prstGeom prst="wedgeRoundRectCallout">
            <a:avLst>
              <a:gd name="adj1" fmla="val -43750"/>
              <a:gd name="adj2" fmla="val 70000"/>
              <a:gd name="adj3" fmla="val 16667"/>
            </a:avLst>
          </a:prstGeom>
          <a:solidFill>
            <a:schemeClr val="accent3">
              <a:lumMod val="60000"/>
              <a:lumOff val="40000"/>
            </a:schemeClr>
          </a:solidFill>
          <a:ln w="9525">
            <a:solidFill>
              <a:schemeClr val="tx1"/>
            </a:solidFill>
            <a:miter lim="800000"/>
            <a:headEnd/>
            <a:tailEnd/>
          </a:ln>
        </p:spPr>
        <p:txBody>
          <a:bodyPr/>
          <a:lstStyle/>
          <a:p>
            <a:pPr algn="ctr"/>
            <a:r>
              <a:rPr lang="en-GB" sz="2400" dirty="0" smtClean="0">
                <a:solidFill>
                  <a:schemeClr val="tx2"/>
                </a:solidFill>
              </a:rPr>
              <a:t>It’s upsetting to see her how she is, but I like to see that she is okay and that she’s safe</a:t>
            </a:r>
            <a:endParaRPr lang="en-GB" sz="2400" dirty="0">
              <a:solidFill>
                <a:schemeClr val="tx2"/>
              </a:solidFill>
            </a:endParaRPr>
          </a:p>
        </p:txBody>
      </p:sp>
      <p:sp>
        <p:nvSpPr>
          <p:cNvPr id="66565" name="AutoShape 5"/>
          <p:cNvSpPr>
            <a:spLocks noChangeArrowheads="1"/>
          </p:cNvSpPr>
          <p:nvPr/>
        </p:nvSpPr>
        <p:spPr bwMode="auto">
          <a:xfrm>
            <a:off x="4568825" y="333375"/>
            <a:ext cx="4103688" cy="2447925"/>
          </a:xfrm>
          <a:prstGeom prst="wedgeRoundRectCallout">
            <a:avLst>
              <a:gd name="adj1" fmla="val -44273"/>
              <a:gd name="adj2" fmla="val 77431"/>
              <a:gd name="adj3" fmla="val 16667"/>
            </a:avLst>
          </a:prstGeom>
          <a:solidFill>
            <a:schemeClr val="accent1">
              <a:lumMod val="40000"/>
              <a:lumOff val="60000"/>
            </a:schemeClr>
          </a:solidFill>
          <a:ln w="9525">
            <a:solidFill>
              <a:schemeClr val="tx1"/>
            </a:solidFill>
            <a:miter lim="800000"/>
            <a:headEnd/>
            <a:tailEnd/>
          </a:ln>
          <a:effectLst/>
        </p:spPr>
        <p:txBody>
          <a:bodyPr/>
          <a:lstStyle/>
          <a:p>
            <a:pPr lvl="0"/>
            <a:r>
              <a:rPr lang="en-GB" sz="2400" dirty="0" smtClean="0"/>
              <a:t>It is good </a:t>
            </a:r>
            <a:r>
              <a:rPr lang="en-GB" sz="2400" dirty="0"/>
              <a:t>to know I was being thought </a:t>
            </a:r>
            <a:r>
              <a:rPr lang="en-GB" sz="2400" dirty="0" smtClean="0"/>
              <a:t>of, </a:t>
            </a:r>
            <a:r>
              <a:rPr lang="en-GB" sz="2400" dirty="0"/>
              <a:t>but at the same time I still feel like they think they know me and I don't feel like I know them. </a:t>
            </a:r>
          </a:p>
        </p:txBody>
      </p:sp>
      <p:sp>
        <p:nvSpPr>
          <p:cNvPr id="34820" name="AutoShape 5"/>
          <p:cNvSpPr>
            <a:spLocks noChangeArrowheads="1"/>
          </p:cNvSpPr>
          <p:nvPr/>
        </p:nvSpPr>
        <p:spPr bwMode="auto">
          <a:xfrm>
            <a:off x="456783" y="2852936"/>
            <a:ext cx="7704137" cy="1440160"/>
          </a:xfrm>
          <a:prstGeom prst="wedgeRoundRectCallout">
            <a:avLst>
              <a:gd name="adj1" fmla="val -49912"/>
              <a:gd name="adj2" fmla="val 78306"/>
              <a:gd name="adj3" fmla="val 16667"/>
            </a:avLst>
          </a:prstGeom>
          <a:solidFill>
            <a:srgbClr val="FFCCFF"/>
          </a:solidFill>
          <a:ln w="9525">
            <a:solidFill>
              <a:schemeClr val="tx1"/>
            </a:solidFill>
            <a:miter lim="800000"/>
            <a:headEnd/>
            <a:tailEnd/>
          </a:ln>
        </p:spPr>
        <p:txBody>
          <a:bodyPr/>
          <a:lstStyle/>
          <a:p>
            <a:pPr algn="ctr"/>
            <a:r>
              <a:rPr lang="en-GB" sz="2400" dirty="0"/>
              <a:t>I don’t know how she feels. That’s one of the horrible questions that I ask probably on a weekly basis ‘what happens if I get to 18 and she doesn’t like me</a:t>
            </a:r>
            <a:r>
              <a:rPr lang="en-GB" sz="2400" dirty="0" smtClean="0"/>
              <a:t>?’</a:t>
            </a:r>
            <a:endParaRPr lang="en-GB" sz="2400" dirty="0">
              <a:solidFill>
                <a:schemeClr val="tx2"/>
              </a:solidFill>
            </a:endParaRPr>
          </a:p>
        </p:txBody>
      </p:sp>
      <p:sp>
        <p:nvSpPr>
          <p:cNvPr id="2" name="Rounded Rectangular Callout 1"/>
          <p:cNvSpPr/>
          <p:nvPr/>
        </p:nvSpPr>
        <p:spPr>
          <a:xfrm>
            <a:off x="2051720" y="4509120"/>
            <a:ext cx="6120680" cy="1656184"/>
          </a:xfrm>
          <a:prstGeom prst="wedgeRoundRectCallout">
            <a:avLst>
              <a:gd name="adj1" fmla="val -1250"/>
              <a:gd name="adj2" fmla="val 7816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rPr>
              <a:t>I </a:t>
            </a:r>
            <a:r>
              <a:rPr lang="en-GB" sz="2400" dirty="0">
                <a:solidFill>
                  <a:schemeClr val="tx1"/>
                </a:solidFill>
              </a:rPr>
              <a:t>felt like I’d been led on through the letter contact because I thought that she was this amazing woman and then she turned out to not be that at all. </a:t>
            </a:r>
          </a:p>
        </p:txBody>
      </p:sp>
    </p:spTree>
    <p:extLst>
      <p:ext uri="{BB962C8B-B14F-4D97-AF65-F5344CB8AC3E}">
        <p14:creationId xmlns:p14="http://schemas.microsoft.com/office/powerpoint/2010/main" xmlns="" val="16302851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animBg="1"/>
      <p:bldP spid="66565" grpId="0" animBg="1"/>
      <p:bldP spid="348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history of questions about post adoption contact…</a:t>
            </a:r>
            <a:endParaRPr lang="en-GB" dirty="0"/>
          </a:p>
        </p:txBody>
      </p:sp>
      <p:sp>
        <p:nvSpPr>
          <p:cNvPr id="3" name="Content Placeholder 2"/>
          <p:cNvSpPr>
            <a:spLocks noGrp="1"/>
          </p:cNvSpPr>
          <p:nvPr>
            <p:ph sz="half" idx="1"/>
          </p:nvPr>
        </p:nvSpPr>
        <p:spPr>
          <a:xfrm>
            <a:off x="4607464" y="1556792"/>
            <a:ext cx="4038600" cy="4525963"/>
          </a:xfrm>
        </p:spPr>
        <p:txBody>
          <a:bodyPr>
            <a:normAutofit fontScale="92500" lnSpcReduction="10000"/>
          </a:bodyPr>
          <a:lstStyle/>
          <a:p>
            <a:pPr marL="0" indent="0">
              <a:buNone/>
            </a:pPr>
            <a:r>
              <a:rPr lang="en-GB" dirty="0" smtClean="0">
                <a:solidFill>
                  <a:srgbClr val="C00000"/>
                </a:solidFill>
              </a:rPr>
              <a:t>Q: Post adoption contact! That’s a really bad idea isn’t it?</a:t>
            </a:r>
          </a:p>
          <a:p>
            <a:pPr marL="0" indent="0">
              <a:buNone/>
            </a:pPr>
            <a:r>
              <a:rPr lang="en-GB" dirty="0" smtClean="0"/>
              <a:t>A: Not necessarily</a:t>
            </a:r>
          </a:p>
          <a:p>
            <a:pPr marL="0" indent="0">
              <a:buNone/>
            </a:pPr>
            <a:r>
              <a:rPr lang="en-GB" dirty="0" smtClean="0">
                <a:solidFill>
                  <a:srgbClr val="C00000"/>
                </a:solidFill>
              </a:rPr>
              <a:t>Q: Contact sounds great! perhaps everyone should have it?</a:t>
            </a:r>
          </a:p>
          <a:p>
            <a:pPr marL="0" indent="0">
              <a:buNone/>
            </a:pPr>
            <a:r>
              <a:rPr lang="en-GB" dirty="0" smtClean="0"/>
              <a:t>A: Not necessarily</a:t>
            </a:r>
          </a:p>
          <a:p>
            <a:pPr marL="0" indent="0">
              <a:buNone/>
            </a:pPr>
            <a:r>
              <a:rPr lang="en-GB" dirty="0" smtClean="0">
                <a:solidFill>
                  <a:srgbClr val="C00000"/>
                </a:solidFill>
              </a:rPr>
              <a:t>Q: When and how does contact work/not work?</a:t>
            </a:r>
          </a:p>
          <a:p>
            <a:pPr marL="0" indent="0">
              <a:buNone/>
            </a:pPr>
            <a:r>
              <a:rPr lang="en-GB" dirty="0" smtClean="0"/>
              <a:t>A: At last, a good question!</a:t>
            </a:r>
          </a:p>
          <a:p>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23528" y="2348880"/>
            <a:ext cx="4038600" cy="2510603"/>
          </a:xfrm>
        </p:spPr>
      </p:pic>
    </p:spTree>
    <p:extLst>
      <p:ext uri="{BB962C8B-B14F-4D97-AF65-F5344CB8AC3E}">
        <p14:creationId xmlns:p14="http://schemas.microsoft.com/office/powerpoint/2010/main" xmlns="" val="1560808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Contact and adoptees’ </a:t>
            </a:r>
            <a:r>
              <a:rPr lang="en-GB" dirty="0"/>
              <a:t>development : </a:t>
            </a:r>
            <a:r>
              <a:rPr lang="en-GB" sz="4000" dirty="0" smtClean="0"/>
              <a:t>(Neil </a:t>
            </a:r>
            <a:r>
              <a:rPr lang="en-GB" sz="4000" dirty="0"/>
              <a:t>et al, 2013)</a:t>
            </a:r>
          </a:p>
        </p:txBody>
      </p:sp>
      <p:sp>
        <p:nvSpPr>
          <p:cNvPr id="3" name="Content Placeholder 2"/>
          <p:cNvSpPr>
            <a:spLocks noGrp="1"/>
          </p:cNvSpPr>
          <p:nvPr>
            <p:ph idx="1"/>
          </p:nvPr>
        </p:nvSpPr>
        <p:spPr>
          <a:xfrm>
            <a:off x="457200" y="1556792"/>
            <a:ext cx="8229600" cy="4785395"/>
          </a:xfrm>
        </p:spPr>
        <p:txBody>
          <a:bodyPr>
            <a:normAutofit/>
          </a:bodyPr>
          <a:lstStyle/>
          <a:p>
            <a:r>
              <a:rPr lang="en-GB" dirty="0" smtClean="0"/>
              <a:t>Adoption mostly worked well to provide children with a supportive and loving family for life.</a:t>
            </a:r>
          </a:p>
          <a:p>
            <a:r>
              <a:rPr lang="en-GB" dirty="0" smtClean="0"/>
              <a:t>Many young people had developmental issues that increased or emerged in adolescence.</a:t>
            </a:r>
          </a:p>
          <a:p>
            <a:r>
              <a:rPr lang="en-US" dirty="0" smtClean="0"/>
              <a:t>Contact </a:t>
            </a:r>
            <a:r>
              <a:rPr lang="en-GB" dirty="0" smtClean="0"/>
              <a:t>unrelated to overall development</a:t>
            </a:r>
          </a:p>
          <a:p>
            <a:r>
              <a:rPr lang="en-GB" dirty="0" smtClean="0"/>
              <a:t>Contact </a:t>
            </a:r>
            <a:r>
              <a:rPr lang="en-GB" i="1" dirty="0"/>
              <a:t>sometimes</a:t>
            </a:r>
            <a:r>
              <a:rPr lang="en-GB" dirty="0"/>
              <a:t> needed to </a:t>
            </a:r>
            <a:r>
              <a:rPr lang="en-GB" dirty="0" smtClean="0"/>
              <a:t>take </a:t>
            </a:r>
            <a:r>
              <a:rPr lang="en-GB" dirty="0"/>
              <a:t>‘a back seat’ when children were struggling</a:t>
            </a:r>
          </a:p>
          <a:p>
            <a:endParaRPr lang="en-GB" dirty="0" smtClean="0"/>
          </a:p>
          <a:p>
            <a:endParaRPr lang="en-GB" dirty="0" smtClean="0"/>
          </a:p>
        </p:txBody>
      </p:sp>
    </p:spTree>
    <p:extLst>
      <p:ext uri="{BB962C8B-B14F-4D97-AF65-F5344CB8AC3E}">
        <p14:creationId xmlns:p14="http://schemas.microsoft.com/office/powerpoint/2010/main" xmlns="" val="3545721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Adoptive identity (Neil et al, 2013)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288186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8355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Identity patterns</a:t>
            </a:r>
            <a:endParaRPr lang="en-GB" dirty="0"/>
          </a:p>
        </p:txBody>
      </p:sp>
      <p:sp>
        <p:nvSpPr>
          <p:cNvPr id="3" name="Content Placeholder 2"/>
          <p:cNvSpPr>
            <a:spLocks noGrp="1"/>
          </p:cNvSpPr>
          <p:nvPr>
            <p:ph idx="1"/>
          </p:nvPr>
        </p:nvSpPr>
        <p:spPr/>
        <p:txBody>
          <a:bodyPr/>
          <a:lstStyle/>
          <a:p>
            <a:r>
              <a:rPr lang="en-GB" dirty="0" smtClean="0"/>
              <a:t>Unexplored (N=5): YP at ease with very simple adoption story</a:t>
            </a:r>
          </a:p>
          <a:p>
            <a:r>
              <a:rPr lang="en-GB" dirty="0" smtClean="0"/>
              <a:t>Developing (n=5): feeling ‘there’s got to be more to it’</a:t>
            </a:r>
          </a:p>
          <a:p>
            <a:r>
              <a:rPr lang="en-GB" dirty="0" smtClean="0"/>
              <a:t>Cohesive (n=16): worked through, balanced view of adoption that made sense to YP</a:t>
            </a:r>
          </a:p>
          <a:p>
            <a:r>
              <a:rPr lang="en-GB" dirty="0" smtClean="0"/>
              <a:t>Fragmented (n=6): strong negative feelings, lack of coherence in adoption narrative </a:t>
            </a:r>
            <a:endParaRPr lang="en-GB" dirty="0"/>
          </a:p>
        </p:txBody>
      </p:sp>
    </p:spTree>
    <p:extLst>
      <p:ext uri="{BB962C8B-B14F-4D97-AF65-F5344CB8AC3E}">
        <p14:creationId xmlns:p14="http://schemas.microsoft.com/office/powerpoint/2010/main" xmlns="" val="2988325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95288" y="260350"/>
            <a:ext cx="7848600" cy="5329238"/>
          </a:xfrm>
          <a:prstGeom prst="wedgeRoundRectCallout">
            <a:avLst>
              <a:gd name="adj1" fmla="val -52"/>
              <a:gd name="adj2" fmla="val 68542"/>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5" name="TextBox 4"/>
          <p:cNvSpPr txBox="1"/>
          <p:nvPr/>
        </p:nvSpPr>
        <p:spPr>
          <a:xfrm>
            <a:off x="719138" y="509588"/>
            <a:ext cx="7200900" cy="4401205"/>
          </a:xfrm>
          <a:prstGeom prst="rect">
            <a:avLst/>
          </a:prstGeom>
          <a:solidFill>
            <a:schemeClr val="accent4">
              <a:lumMod val="50000"/>
            </a:schemeClr>
          </a:solidFill>
        </p:spPr>
        <p:txBody>
          <a:bodyPr>
            <a:spAutoFit/>
          </a:bodyPr>
          <a:lstStyle/>
          <a:p>
            <a:pPr algn="ctr">
              <a:defRPr/>
            </a:pPr>
            <a:r>
              <a:rPr lang="en-GB" sz="2800" dirty="0">
                <a:solidFill>
                  <a:schemeClr val="bg1"/>
                </a:solidFill>
                <a:cs typeface="Arial" charset="0"/>
              </a:rPr>
              <a:t>All I know is when my birth mum was born, her mum didn’t have a very good upbringing so didn’t really know how to look after her…so when it came to having kids she didn’t know how to bring us up…she mixed with the wrong people and with drugs …it was safer for us to be adopted. [Meeting my birth mum], it just kind of made me understand in a way why she did it and that …even though she’s part of my life, she’s not a big part of my life.  </a:t>
            </a:r>
            <a:r>
              <a:rPr lang="en-GB" sz="2800" dirty="0" smtClean="0">
                <a:solidFill>
                  <a:schemeClr val="bg1"/>
                </a:solidFill>
                <a:cs typeface="Arial" charset="0"/>
              </a:rPr>
              <a:t>(Cohesive)</a:t>
            </a:r>
            <a:endParaRPr lang="en-GB" sz="2800" i="1" dirty="0">
              <a:solidFill>
                <a:schemeClr val="bg1"/>
              </a:solidFill>
              <a:cs typeface="Arial" charset="0"/>
            </a:endParaRPr>
          </a:p>
        </p:txBody>
      </p:sp>
    </p:spTree>
    <p:extLst>
      <p:ext uri="{BB962C8B-B14F-4D97-AF65-F5344CB8AC3E}">
        <p14:creationId xmlns:p14="http://schemas.microsoft.com/office/powerpoint/2010/main" xmlns="" val="1020332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684213" y="620713"/>
            <a:ext cx="8064500" cy="5184775"/>
          </a:xfrm>
          <a:prstGeom prst="wedgeRoundRectCallou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prstClr val="white"/>
                </a:solidFill>
              </a:rPr>
              <a:t>I have no idea [why I was adopted], it could be completely different. That’s the story that I’ve been told, but I have no idea. It’s that uncertainty which hurts. </a:t>
            </a:r>
          </a:p>
          <a:p>
            <a:pPr algn="ctr">
              <a:defRPr/>
            </a:pPr>
            <a:endParaRPr lang="en-GB" sz="2400" dirty="0">
              <a:solidFill>
                <a:prstClr val="white"/>
              </a:solidFill>
            </a:endParaRPr>
          </a:p>
          <a:p>
            <a:pPr algn="ctr">
              <a:defRPr/>
            </a:pPr>
            <a:r>
              <a:rPr lang="en-GB" sz="2400" i="1" dirty="0">
                <a:solidFill>
                  <a:prstClr val="white"/>
                </a:solidFill>
              </a:rPr>
              <a:t>What does  adoption mean to you?</a:t>
            </a:r>
          </a:p>
          <a:p>
            <a:pPr algn="ctr">
              <a:defRPr/>
            </a:pPr>
            <a:r>
              <a:rPr lang="en-GB" sz="2400" dirty="0">
                <a:solidFill>
                  <a:prstClr val="white"/>
                </a:solidFill>
              </a:rPr>
              <a:t>I would say um just the word, not necessarily my opinion; I would say ‘I was taken away from my birth parents to have a better life’. It doesn’t necessarily mean that’s how it happened or that’s what happened…I don’t know if you understand the degree that it bothers me…and it can bother me daily, even now, its like a </a:t>
            </a:r>
            <a:r>
              <a:rPr lang="en-GB" sz="2400" dirty="0" smtClean="0">
                <a:solidFill>
                  <a:prstClr val="white"/>
                </a:solidFill>
              </a:rPr>
              <a:t>burn</a:t>
            </a:r>
          </a:p>
          <a:p>
            <a:pPr algn="ctr">
              <a:defRPr/>
            </a:pPr>
            <a:r>
              <a:rPr lang="en-GB" sz="2400" dirty="0" smtClean="0">
                <a:solidFill>
                  <a:prstClr val="white"/>
                </a:solidFill>
              </a:rPr>
              <a:t>(Fragmented)</a:t>
            </a:r>
            <a:endParaRPr lang="en-GB" sz="2400" dirty="0">
              <a:solidFill>
                <a:prstClr val="white"/>
              </a:solidFill>
            </a:endParaRPr>
          </a:p>
        </p:txBody>
      </p:sp>
    </p:spTree>
    <p:extLst>
      <p:ext uri="{BB962C8B-B14F-4D97-AF65-F5344CB8AC3E}">
        <p14:creationId xmlns:p14="http://schemas.microsoft.com/office/powerpoint/2010/main" xmlns="" val="1214070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Was contact linked to identity?</a:t>
            </a:r>
            <a:endParaRPr lang="en-GB" dirty="0"/>
          </a:p>
        </p:txBody>
      </p:sp>
      <p:sp>
        <p:nvSpPr>
          <p:cNvPr id="3" name="Content Placeholder 2"/>
          <p:cNvSpPr>
            <a:spLocks noGrp="1"/>
          </p:cNvSpPr>
          <p:nvPr>
            <p:ph idx="1"/>
          </p:nvPr>
        </p:nvSpPr>
        <p:spPr/>
        <p:txBody>
          <a:bodyPr>
            <a:normAutofit fontScale="92500"/>
          </a:bodyPr>
          <a:lstStyle/>
          <a:p>
            <a:r>
              <a:rPr lang="en-GB" dirty="0" smtClean="0"/>
              <a:t>84% of those with ‘cohesive’ identity were having birth family contact (versus 44% of others)</a:t>
            </a:r>
          </a:p>
          <a:p>
            <a:r>
              <a:rPr lang="en-GB" dirty="0" smtClean="0"/>
              <a:t>Levels of adoptive parent adoption communication openness higher for those in ‘cohesive identity’ group, and lowest in ‘fragmented’ group. </a:t>
            </a:r>
          </a:p>
          <a:p>
            <a:r>
              <a:rPr lang="en-GB" dirty="0" smtClean="0"/>
              <a:t>Key role of adoptive parents in facilitating identity development though communication and contact</a:t>
            </a:r>
          </a:p>
          <a:p>
            <a:pPr marL="0" indent="0">
              <a:buNone/>
            </a:pPr>
            <a:endParaRPr lang="en-GB" dirty="0"/>
          </a:p>
        </p:txBody>
      </p:sp>
    </p:spTree>
    <p:extLst>
      <p:ext uri="{BB962C8B-B14F-4D97-AF65-F5344CB8AC3E}">
        <p14:creationId xmlns:p14="http://schemas.microsoft.com/office/powerpoint/2010/main" xmlns="" val="512625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Steps to identity coherence</a:t>
            </a:r>
            <a:endParaRPr lang="en-GB" dirty="0"/>
          </a:p>
        </p:txBody>
      </p:sp>
      <p:graphicFrame>
        <p:nvGraphicFramePr>
          <p:cNvPr id="4" name="Content Placeholder 3"/>
          <p:cNvGraphicFramePr>
            <a:graphicFrameLocks noGrp="1"/>
          </p:cNvGraphicFramePr>
          <p:nvPr>
            <p:ph idx="1"/>
            <p:extLst/>
          </p:nvPr>
        </p:nvGraphicFramePr>
        <p:xfrm>
          <a:off x="457200" y="1700808"/>
          <a:ext cx="8229600" cy="442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34263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GB" altLang="en-US" sz="2800" b="1" dirty="0" smtClean="0"/>
              <a:t>Practice model: contact in permanent placements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96150094"/>
              </p:ext>
            </p:extLst>
          </p:nvPr>
        </p:nvGraphicFramePr>
        <p:xfrm>
          <a:off x="107504" y="1160942"/>
          <a:ext cx="8856984" cy="558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ircular Arrow 5"/>
          <p:cNvSpPr/>
          <p:nvPr/>
        </p:nvSpPr>
        <p:spPr>
          <a:xfrm rot="15871616">
            <a:off x="519906" y="2583657"/>
            <a:ext cx="993775" cy="944562"/>
          </a:xfrm>
          <a:prstGeom prst="circularArrow">
            <a:avLst>
              <a:gd name="adj1" fmla="val 0"/>
              <a:gd name="adj2" fmla="val 836100"/>
              <a:gd name="adj3" fmla="val 17300400"/>
              <a:gd name="adj4" fmla="val 10924600"/>
              <a:gd name="adj5" fmla="val 95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black"/>
              </a:solidFill>
            </a:endParaRPr>
          </a:p>
        </p:txBody>
      </p:sp>
      <p:sp>
        <p:nvSpPr>
          <p:cNvPr id="7" name="Oval 6"/>
          <p:cNvSpPr/>
          <p:nvPr/>
        </p:nvSpPr>
        <p:spPr>
          <a:xfrm>
            <a:off x="227013" y="2132013"/>
            <a:ext cx="1308100" cy="769937"/>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prstClr val="white"/>
                </a:solidFill>
              </a:rPr>
              <a:t>Support suspension of contact</a:t>
            </a:r>
          </a:p>
        </p:txBody>
      </p:sp>
      <p:sp>
        <p:nvSpPr>
          <p:cNvPr id="23" name="Oval 22"/>
          <p:cNvSpPr/>
          <p:nvPr/>
        </p:nvSpPr>
        <p:spPr>
          <a:xfrm>
            <a:off x="1187450" y="1298575"/>
            <a:ext cx="984250" cy="576263"/>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prstClr val="white"/>
                </a:solidFill>
              </a:rPr>
              <a:t>What else?</a:t>
            </a:r>
          </a:p>
        </p:txBody>
      </p:sp>
      <p:sp>
        <p:nvSpPr>
          <p:cNvPr id="24" name="TextBox 23"/>
          <p:cNvSpPr txBox="1"/>
          <p:nvPr/>
        </p:nvSpPr>
        <p:spPr>
          <a:xfrm>
            <a:off x="3708400" y="3357563"/>
            <a:ext cx="1727200" cy="922337"/>
          </a:xfrm>
          <a:prstGeom prst="rect">
            <a:avLst/>
          </a:prstGeom>
          <a:noFill/>
        </p:spPr>
        <p:txBody>
          <a:bodyPr>
            <a:spAutoFit/>
          </a:bodyPr>
          <a:lstStyle/>
          <a:p>
            <a:pPr algn="ctr" fontAlgn="auto">
              <a:spcBef>
                <a:spcPts val="0"/>
              </a:spcBef>
              <a:spcAft>
                <a:spcPts val="0"/>
              </a:spcAft>
              <a:defRPr/>
            </a:pPr>
            <a:r>
              <a:rPr lang="en-GB" dirty="0">
                <a:solidFill>
                  <a:prstClr val="black"/>
                </a:solidFill>
                <a:latin typeface="Calibri"/>
                <a:cs typeface="+mn-cs"/>
              </a:rPr>
              <a:t>How can this contact support this child?</a:t>
            </a:r>
          </a:p>
        </p:txBody>
      </p:sp>
      <p:cxnSp>
        <p:nvCxnSpPr>
          <p:cNvPr id="28" name="Straight Arrow Connector 27"/>
          <p:cNvCxnSpPr/>
          <p:nvPr/>
        </p:nvCxnSpPr>
        <p:spPr>
          <a:xfrm flipH="1">
            <a:off x="3492500" y="3817938"/>
            <a:ext cx="2592388" cy="12668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9465"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4379571">
            <a:off x="700882" y="1496219"/>
            <a:ext cx="506412"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5435600" y="1468438"/>
            <a:ext cx="185738" cy="369887"/>
          </a:xfrm>
          <a:prstGeom prst="rect">
            <a:avLst/>
          </a:prstGeom>
          <a:noFill/>
        </p:spPr>
        <p:txBody>
          <a:bodyPr wrap="none">
            <a:spAutoFit/>
          </a:bodyPr>
          <a:lstStyle/>
          <a:p>
            <a:pPr fontAlgn="auto">
              <a:spcBef>
                <a:spcPts val="0"/>
              </a:spcBef>
              <a:spcAft>
                <a:spcPts val="0"/>
              </a:spcAft>
              <a:defRPr/>
            </a:pPr>
            <a:endParaRPr lang="en-GB" dirty="0">
              <a:solidFill>
                <a:prstClr val="black"/>
              </a:solidFill>
              <a:latin typeface="Calibri"/>
              <a:cs typeface="+mn-cs"/>
            </a:endParaRPr>
          </a:p>
        </p:txBody>
      </p:sp>
      <p:sp>
        <p:nvSpPr>
          <p:cNvPr id="4" name="TextBox 3"/>
          <p:cNvSpPr txBox="1"/>
          <p:nvPr/>
        </p:nvSpPr>
        <p:spPr>
          <a:xfrm>
            <a:off x="5270500" y="1285875"/>
            <a:ext cx="957263" cy="307975"/>
          </a:xfrm>
          <a:prstGeom prst="rect">
            <a:avLst/>
          </a:prstGeom>
          <a:noFill/>
        </p:spPr>
        <p:txBody>
          <a:bodyPr>
            <a:spAutoFit/>
          </a:bodyPr>
          <a:lstStyle/>
          <a:p>
            <a:pPr fontAlgn="auto">
              <a:spcBef>
                <a:spcPts val="0"/>
              </a:spcBef>
              <a:spcAft>
                <a:spcPts val="0"/>
              </a:spcAft>
              <a:defRPr/>
            </a:pPr>
            <a:r>
              <a:rPr lang="en-GB" sz="1400" b="1" dirty="0">
                <a:solidFill>
                  <a:prstClr val="black"/>
                </a:solidFill>
                <a:latin typeface="Calibri"/>
                <a:cs typeface="+mn-cs"/>
              </a:rPr>
              <a:t>Start here</a:t>
            </a:r>
          </a:p>
        </p:txBody>
      </p:sp>
      <p:sp>
        <p:nvSpPr>
          <p:cNvPr id="2" name="Oval 1"/>
          <p:cNvSpPr/>
          <p:nvPr/>
        </p:nvSpPr>
        <p:spPr>
          <a:xfrm>
            <a:off x="5596591" y="2516981"/>
            <a:ext cx="3312368" cy="2071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1173642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Assessing strengths &amp; risks: children</a:t>
            </a:r>
            <a:endParaRPr lang="en-GB" dirty="0"/>
          </a:p>
        </p:txBody>
      </p:sp>
      <p:graphicFrame>
        <p:nvGraphicFramePr>
          <p:cNvPr id="7" name="Content Placeholder 6"/>
          <p:cNvGraphicFramePr>
            <a:graphicFrameLocks noGrp="1"/>
          </p:cNvGraphicFramePr>
          <p:nvPr>
            <p:ph sz="half" idx="1"/>
            <p:extLst/>
          </p:nvPr>
        </p:nvGraphicFramePr>
        <p:xfrm>
          <a:off x="611560" y="126876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2"/>
          </p:nvPr>
        </p:nvSpPr>
        <p:spPr/>
        <p:txBody>
          <a:bodyPr/>
          <a:lstStyle/>
          <a:p>
            <a:pPr lvl="0" rtl="0"/>
            <a:r>
              <a:rPr lang="en-GB" dirty="0" smtClean="0"/>
              <a:t>Younger placed children with fewer problems can cope best with contact, </a:t>
            </a:r>
            <a:r>
              <a:rPr lang="en-GB" i="1" dirty="0" smtClean="0">
                <a:solidFill>
                  <a:srgbClr val="FF0000"/>
                </a:solidFill>
              </a:rPr>
              <a:t>but they may need it less</a:t>
            </a:r>
            <a:endParaRPr lang="en-GB" i="1" dirty="0">
              <a:solidFill>
                <a:srgbClr val="FF0000"/>
              </a:solidFill>
            </a:endParaRPr>
          </a:p>
          <a:p>
            <a:pPr lvl="0" rtl="0"/>
            <a:r>
              <a:rPr lang="en-GB" dirty="0" smtClean="0"/>
              <a:t>Older children with more problems may find contact harder to cope with, </a:t>
            </a:r>
            <a:r>
              <a:rPr lang="en-GB" i="1" dirty="0" smtClean="0">
                <a:solidFill>
                  <a:srgbClr val="FF0000"/>
                </a:solidFill>
              </a:rPr>
              <a:t>but they may need it more.</a:t>
            </a:r>
            <a:endParaRPr lang="en-GB" i="1" dirty="0">
              <a:solidFill>
                <a:srgbClr val="FF0000"/>
              </a:solidFill>
            </a:endParaRPr>
          </a:p>
        </p:txBody>
      </p:sp>
    </p:spTree>
    <p:extLst>
      <p:ext uri="{BB962C8B-B14F-4D97-AF65-F5344CB8AC3E}">
        <p14:creationId xmlns:p14="http://schemas.microsoft.com/office/powerpoint/2010/main" xmlns="" val="923507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r>
              <a:rPr lang="en-GB" sz="4000" dirty="0" smtClean="0"/>
              <a:t>Assessing strengths/risks: adults</a:t>
            </a:r>
            <a:endParaRPr lang="en-GB" sz="4000" dirty="0"/>
          </a:p>
        </p:txBody>
      </p:sp>
      <p:sp>
        <p:nvSpPr>
          <p:cNvPr id="171011" name="Rectangle 3"/>
          <p:cNvSpPr>
            <a:spLocks noGrp="1" noChangeArrowheads="1"/>
          </p:cNvSpPr>
          <p:nvPr>
            <p:ph type="body" idx="1"/>
          </p:nvPr>
        </p:nvSpPr>
        <p:spPr/>
        <p:txBody>
          <a:bodyPr>
            <a:normAutofit/>
          </a:bodyPr>
          <a:lstStyle/>
          <a:p>
            <a:pPr>
              <a:buFontTx/>
              <a:buNone/>
            </a:pPr>
            <a:r>
              <a:rPr lang="en-GB" dirty="0" smtClean="0"/>
              <a:t>Within </a:t>
            </a:r>
            <a:r>
              <a:rPr lang="en-GB" dirty="0"/>
              <a:t>the kinship network, do the adults involved support and promote the child's connection to BOTH families?</a:t>
            </a:r>
          </a:p>
          <a:p>
            <a:r>
              <a:rPr lang="en-GB" dirty="0" smtClean="0"/>
              <a:t>Adoptive parents: adoption communication </a:t>
            </a:r>
            <a:r>
              <a:rPr lang="en-GB" dirty="0"/>
              <a:t>openness </a:t>
            </a:r>
            <a:r>
              <a:rPr lang="en-GB" dirty="0" smtClean="0"/>
              <a:t>(CO)</a:t>
            </a:r>
            <a:endParaRPr lang="en-GB" dirty="0"/>
          </a:p>
          <a:p>
            <a:r>
              <a:rPr lang="en-GB" dirty="0"/>
              <a:t>Birth relatives: acceptance of </a:t>
            </a:r>
            <a:r>
              <a:rPr lang="en-GB" dirty="0" smtClean="0"/>
              <a:t>adoption</a:t>
            </a:r>
          </a:p>
          <a:p>
            <a:r>
              <a:rPr lang="en-GB" dirty="0" smtClean="0"/>
              <a:t>Commitment to contact and willingness to ‘work at it’</a:t>
            </a:r>
            <a:endParaRPr lang="en-GB" dirty="0"/>
          </a:p>
        </p:txBody>
      </p:sp>
    </p:spTree>
    <p:extLst>
      <p:ext uri="{BB962C8B-B14F-4D97-AF65-F5344CB8AC3E}">
        <p14:creationId xmlns:p14="http://schemas.microsoft.com/office/powerpoint/2010/main" xmlns="" val="2114777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836712"/>
            <a:ext cx="8229600" cy="4525963"/>
          </a:xfrm>
        </p:spPr>
        <p:style>
          <a:lnRef idx="0">
            <a:schemeClr val="accent4"/>
          </a:lnRef>
          <a:fillRef idx="3">
            <a:schemeClr val="accent4"/>
          </a:fillRef>
          <a:effectRef idx="3">
            <a:schemeClr val="accent4"/>
          </a:effectRef>
          <a:fontRef idx="minor">
            <a:schemeClr val="lt1"/>
          </a:fontRef>
        </p:style>
        <p:txBody>
          <a:bodyPr/>
          <a:lstStyle/>
          <a:p>
            <a:pPr marL="0" indent="0">
              <a:buNone/>
            </a:pPr>
            <a:r>
              <a:rPr lang="en-GB" dirty="0"/>
              <a:t>“It must be right for the child. All children are different so there must be very flexible guidelines around contact. I think it’s a case of experience, you need </a:t>
            </a:r>
            <a:r>
              <a:rPr lang="en-GB" dirty="0" smtClean="0"/>
              <a:t>workers </a:t>
            </a:r>
            <a:r>
              <a:rPr lang="en-GB" dirty="0"/>
              <a:t>who are experienced enough to be able to say ‘I think this is what you should do with this child in this family in this particular case’. But even that must remain flexible as the children change.” </a:t>
            </a:r>
            <a:r>
              <a:rPr lang="en-GB" dirty="0" smtClean="0"/>
              <a:t>(Adoptive </a:t>
            </a:r>
            <a:r>
              <a:rPr lang="en-GB" dirty="0"/>
              <a:t>mother)</a:t>
            </a:r>
          </a:p>
        </p:txBody>
      </p:sp>
    </p:spTree>
    <p:extLst>
      <p:ext uri="{BB962C8B-B14F-4D97-AF65-F5344CB8AC3E}">
        <p14:creationId xmlns:p14="http://schemas.microsoft.com/office/powerpoint/2010/main" xmlns="" val="1942736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body" idx="1"/>
          </p:nvPr>
        </p:nvSpPr>
        <p:spPr>
          <a:xfrm>
            <a:off x="467544" y="451644"/>
            <a:ext cx="8229600" cy="4525963"/>
          </a:xfrm>
        </p:spPr>
        <p:txBody>
          <a:bodyPr/>
          <a:lstStyle/>
          <a:p>
            <a:pPr marL="0" indent="0">
              <a:buNone/>
            </a:pPr>
            <a:r>
              <a:rPr lang="en-GB" dirty="0"/>
              <a:t>Face-to-face contact was associated with higher levels of </a:t>
            </a:r>
            <a:r>
              <a:rPr lang="en-GB" dirty="0" smtClean="0"/>
              <a:t>ACO and birth relative acceptance</a:t>
            </a:r>
            <a:endParaRPr lang="en-GB" dirty="0"/>
          </a:p>
        </p:txBody>
      </p:sp>
      <p:sp>
        <p:nvSpPr>
          <p:cNvPr id="301060" name="Oval 4"/>
          <p:cNvSpPr>
            <a:spLocks noChangeArrowheads="1"/>
          </p:cNvSpPr>
          <p:nvPr/>
        </p:nvSpPr>
        <p:spPr bwMode="auto">
          <a:xfrm>
            <a:off x="1116013" y="4292600"/>
            <a:ext cx="2087562" cy="1296988"/>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dirty="0"/>
          </a:p>
        </p:txBody>
      </p:sp>
      <p:sp>
        <p:nvSpPr>
          <p:cNvPr id="301061" name="Oval 5"/>
          <p:cNvSpPr>
            <a:spLocks noChangeArrowheads="1"/>
          </p:cNvSpPr>
          <p:nvPr/>
        </p:nvSpPr>
        <p:spPr bwMode="auto">
          <a:xfrm>
            <a:off x="539552" y="2686638"/>
            <a:ext cx="2736304" cy="1705770"/>
          </a:xfrm>
          <a:prstGeom prst="ellipse">
            <a:avLst/>
          </a:prstGeom>
          <a:solidFill>
            <a:srgbClr val="92D050"/>
          </a:solidFill>
          <a:ln>
            <a:noFill/>
          </a:ln>
          <a:effectLst/>
          <a:extLst/>
        </p:spPr>
        <p:txBody>
          <a:bodyPr wrap="none" anchor="ctr"/>
          <a:lstStyle/>
          <a:p>
            <a:endParaRPr lang="en-GB" dirty="0"/>
          </a:p>
        </p:txBody>
      </p:sp>
      <p:sp>
        <p:nvSpPr>
          <p:cNvPr id="301062" name="Oval 6"/>
          <p:cNvSpPr>
            <a:spLocks noChangeArrowheads="1"/>
          </p:cNvSpPr>
          <p:nvPr/>
        </p:nvSpPr>
        <p:spPr bwMode="auto">
          <a:xfrm>
            <a:off x="4932040" y="2753328"/>
            <a:ext cx="2449513" cy="1512888"/>
          </a:xfrm>
          <a:prstGeom prst="ellipse">
            <a:avLst/>
          </a:prstGeom>
          <a:solidFill>
            <a:srgbClr val="92D050"/>
          </a:solidFill>
          <a:ln>
            <a:noFill/>
          </a:ln>
          <a:effectLst/>
          <a:extLst/>
        </p:spPr>
        <p:txBody>
          <a:bodyPr wrap="none" anchor="ctr"/>
          <a:lstStyle/>
          <a:p>
            <a:endParaRPr lang="en-GB" dirty="0"/>
          </a:p>
        </p:txBody>
      </p:sp>
      <p:sp>
        <p:nvSpPr>
          <p:cNvPr id="301063" name="Text Box 7"/>
          <p:cNvSpPr txBox="1">
            <a:spLocks noChangeArrowheads="1"/>
          </p:cNvSpPr>
          <p:nvPr/>
        </p:nvSpPr>
        <p:spPr bwMode="auto">
          <a:xfrm>
            <a:off x="937419" y="2824449"/>
            <a:ext cx="2305050"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cs typeface="Arial" charset="0"/>
              </a:defRPr>
            </a:lvl1pPr>
            <a:lvl2pPr>
              <a:spcBef>
                <a:spcPct val="0"/>
              </a:spcBef>
              <a:defRPr>
                <a:solidFill>
                  <a:schemeClr val="tx1"/>
                </a:solidFill>
                <a:latin typeface="Arial" charset="0"/>
                <a:cs typeface="Arial" charset="0"/>
              </a:defRPr>
            </a:lvl2pPr>
            <a:lvl3pPr>
              <a:spcBef>
                <a:spcPct val="0"/>
              </a:spcBef>
              <a:defRPr>
                <a:solidFill>
                  <a:schemeClr val="tx1"/>
                </a:solidFill>
                <a:latin typeface="Arial" charset="0"/>
                <a:cs typeface="Arial" charset="0"/>
              </a:defRPr>
            </a:lvl3pPr>
            <a:lvl4pPr>
              <a:spcBef>
                <a:spcPct val="0"/>
              </a:spcBef>
              <a:defRPr>
                <a:solidFill>
                  <a:schemeClr val="tx1"/>
                </a:solidFill>
                <a:latin typeface="Arial" charset="0"/>
                <a:cs typeface="Arial" charset="0"/>
              </a:defRPr>
            </a:lvl4pPr>
            <a:lvl5pPr>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spcBef>
                <a:spcPct val="50000"/>
              </a:spcBef>
              <a:buFontTx/>
              <a:buNone/>
            </a:pPr>
            <a:r>
              <a:rPr lang="en-GB" sz="2400" dirty="0" smtClean="0"/>
              <a:t>High ACO</a:t>
            </a:r>
          </a:p>
          <a:p>
            <a:pPr>
              <a:spcBef>
                <a:spcPct val="50000"/>
              </a:spcBef>
              <a:buFontTx/>
              <a:buNone/>
            </a:pPr>
            <a:r>
              <a:rPr lang="en-GB" sz="2400" dirty="0" smtClean="0"/>
              <a:t>Positive acceptance</a:t>
            </a:r>
            <a:endParaRPr lang="en-GB" sz="2400" dirty="0"/>
          </a:p>
        </p:txBody>
      </p:sp>
      <p:sp>
        <p:nvSpPr>
          <p:cNvPr id="301064" name="Text Box 8"/>
          <p:cNvSpPr txBox="1">
            <a:spLocks noChangeArrowheads="1"/>
          </p:cNvSpPr>
          <p:nvPr/>
        </p:nvSpPr>
        <p:spPr bwMode="auto">
          <a:xfrm>
            <a:off x="5436096" y="3094273"/>
            <a:ext cx="187166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cs typeface="Arial" charset="0"/>
              </a:defRPr>
            </a:lvl1pPr>
            <a:lvl2pPr>
              <a:spcBef>
                <a:spcPct val="0"/>
              </a:spcBef>
              <a:defRPr>
                <a:solidFill>
                  <a:schemeClr val="tx1"/>
                </a:solidFill>
                <a:latin typeface="Arial" charset="0"/>
                <a:cs typeface="Arial" charset="0"/>
              </a:defRPr>
            </a:lvl2pPr>
            <a:lvl3pPr>
              <a:spcBef>
                <a:spcPct val="0"/>
              </a:spcBef>
              <a:defRPr>
                <a:solidFill>
                  <a:schemeClr val="tx1"/>
                </a:solidFill>
                <a:latin typeface="Arial" charset="0"/>
                <a:cs typeface="Arial" charset="0"/>
              </a:defRPr>
            </a:lvl3pPr>
            <a:lvl4pPr>
              <a:spcBef>
                <a:spcPct val="0"/>
              </a:spcBef>
              <a:defRPr>
                <a:solidFill>
                  <a:schemeClr val="tx1"/>
                </a:solidFill>
                <a:latin typeface="Arial" charset="0"/>
                <a:cs typeface="Arial" charset="0"/>
              </a:defRPr>
            </a:lvl4pPr>
            <a:lvl5pPr>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spcBef>
                <a:spcPct val="50000"/>
              </a:spcBef>
              <a:buFontTx/>
              <a:buNone/>
            </a:pPr>
            <a:r>
              <a:rPr lang="en-GB" sz="2400" dirty="0" smtClean="0"/>
              <a:t>Direct contact</a:t>
            </a:r>
            <a:endParaRPr lang="en-GB" sz="2400" dirty="0"/>
          </a:p>
        </p:txBody>
      </p:sp>
      <p:sp>
        <p:nvSpPr>
          <p:cNvPr id="301065" name="AutoShape 9"/>
          <p:cNvSpPr>
            <a:spLocks noChangeArrowheads="1"/>
          </p:cNvSpPr>
          <p:nvPr/>
        </p:nvSpPr>
        <p:spPr bwMode="auto">
          <a:xfrm>
            <a:off x="3492500" y="5373688"/>
            <a:ext cx="1574800" cy="660400"/>
          </a:xfrm>
          <a:prstGeom prst="curvedUpArrow">
            <a:avLst>
              <a:gd name="adj1" fmla="val 47692"/>
              <a:gd name="adj2" fmla="val 95385"/>
              <a:gd name="adj3" fmla="val 33333"/>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dirty="0"/>
          </a:p>
        </p:txBody>
      </p:sp>
      <p:sp>
        <p:nvSpPr>
          <p:cNvPr id="301066" name="AutoShape 10"/>
          <p:cNvSpPr>
            <a:spLocks noChangeArrowheads="1"/>
          </p:cNvSpPr>
          <p:nvPr/>
        </p:nvSpPr>
        <p:spPr bwMode="auto">
          <a:xfrm>
            <a:off x="2732087" y="1926828"/>
            <a:ext cx="3095625" cy="733425"/>
          </a:xfrm>
          <a:prstGeom prst="curvedDownArrow">
            <a:avLst>
              <a:gd name="adj1" fmla="val 84416"/>
              <a:gd name="adj2" fmla="val 168831"/>
              <a:gd name="adj3" fmla="val 33333"/>
            </a:avLst>
          </a:prstGeom>
          <a:solidFill>
            <a:srgbClr val="FF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dirty="0"/>
          </a:p>
        </p:txBody>
      </p:sp>
      <p:sp>
        <p:nvSpPr>
          <p:cNvPr id="301067" name="AutoShape 11"/>
          <p:cNvSpPr>
            <a:spLocks noChangeArrowheads="1"/>
          </p:cNvSpPr>
          <p:nvPr/>
        </p:nvSpPr>
        <p:spPr bwMode="auto">
          <a:xfrm rot="10800000">
            <a:off x="2555776" y="4442222"/>
            <a:ext cx="3024188" cy="733425"/>
          </a:xfrm>
          <a:prstGeom prst="curvedDownArrow">
            <a:avLst>
              <a:gd name="adj1" fmla="val 82468"/>
              <a:gd name="adj2" fmla="val 164935"/>
              <a:gd name="adj3" fmla="val 33333"/>
            </a:avLst>
          </a:prstGeom>
          <a:solidFill>
            <a:srgbClr val="FF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dirty="0"/>
          </a:p>
        </p:txBody>
      </p:sp>
      <p:sp>
        <p:nvSpPr>
          <p:cNvPr id="2" name="TextBox 1"/>
          <p:cNvSpPr txBox="1"/>
          <p:nvPr/>
        </p:nvSpPr>
        <p:spPr>
          <a:xfrm>
            <a:off x="683568" y="5703888"/>
            <a:ext cx="7848872" cy="369332"/>
          </a:xfrm>
          <a:prstGeom prst="rect">
            <a:avLst/>
          </a:prstGeom>
          <a:noFill/>
        </p:spPr>
        <p:txBody>
          <a:bodyPr wrap="square" rtlCol="0">
            <a:spAutoFit/>
          </a:bodyPr>
          <a:lstStyle/>
          <a:p>
            <a:r>
              <a:rPr lang="en-GB" dirty="0" smtClean="0"/>
              <a:t>Neil, 2009: British Journal of Social Work;  Neil 2007: Adoption Quarterly</a:t>
            </a:r>
            <a:endParaRPr lang="en-GB" dirty="0"/>
          </a:p>
        </p:txBody>
      </p:sp>
    </p:spTree>
    <p:extLst>
      <p:ext uri="{BB962C8B-B14F-4D97-AF65-F5344CB8AC3E}">
        <p14:creationId xmlns:p14="http://schemas.microsoft.com/office/powerpoint/2010/main" xmlns="" val="1254981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trouble with planning contact during proceedings…</a:t>
            </a:r>
            <a:endParaRPr lang="en-GB" dirty="0"/>
          </a:p>
        </p:txBody>
      </p:sp>
      <p:sp>
        <p:nvSpPr>
          <p:cNvPr id="7" name="Cloud Callout 6"/>
          <p:cNvSpPr/>
          <p:nvPr/>
        </p:nvSpPr>
        <p:spPr>
          <a:xfrm>
            <a:off x="143508" y="1552051"/>
            <a:ext cx="4680520" cy="1557775"/>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52863" y="1887574"/>
            <a:ext cx="3672408" cy="923330"/>
          </a:xfrm>
          <a:prstGeom prst="rect">
            <a:avLst/>
          </a:prstGeom>
          <a:noFill/>
        </p:spPr>
        <p:txBody>
          <a:bodyPr wrap="square" rtlCol="0">
            <a:spAutoFit/>
          </a:bodyPr>
          <a:lstStyle/>
          <a:p>
            <a:pPr algn="ctr"/>
            <a:r>
              <a:rPr lang="en-GB" dirty="0" smtClean="0"/>
              <a:t>Adoption! I’m not going to think about that – I’m fighting to keep my child! </a:t>
            </a:r>
            <a:endParaRPr lang="en-GB" dirty="0"/>
          </a:p>
        </p:txBody>
      </p:sp>
      <p:sp>
        <p:nvSpPr>
          <p:cNvPr id="9" name="Cloud Callout 8"/>
          <p:cNvSpPr/>
          <p:nvPr/>
        </p:nvSpPr>
        <p:spPr>
          <a:xfrm>
            <a:off x="5292080" y="1448780"/>
            <a:ext cx="3240360" cy="2088232"/>
          </a:xfrm>
          <a:prstGeom prst="cloudCallout">
            <a:avLst>
              <a:gd name="adj1" fmla="val 51928"/>
              <a:gd name="adj2" fmla="val 62929"/>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796136" y="1754232"/>
            <a:ext cx="2530624" cy="1477328"/>
          </a:xfrm>
          <a:prstGeom prst="rect">
            <a:avLst/>
          </a:prstGeom>
          <a:noFill/>
        </p:spPr>
        <p:txBody>
          <a:bodyPr wrap="square" rtlCol="0">
            <a:spAutoFit/>
          </a:bodyPr>
          <a:lstStyle/>
          <a:p>
            <a:pPr algn="ctr"/>
            <a:r>
              <a:rPr lang="en-GB" dirty="0" smtClean="0"/>
              <a:t>Well if the court thinks I’m a terrible parent, perhaps my child will be better off with me out of their life</a:t>
            </a:r>
            <a:endParaRPr lang="en-GB" dirty="0"/>
          </a:p>
        </p:txBody>
      </p:sp>
      <p:sp>
        <p:nvSpPr>
          <p:cNvPr id="11" name="Cloud Callout 10"/>
          <p:cNvSpPr/>
          <p:nvPr/>
        </p:nvSpPr>
        <p:spPr>
          <a:xfrm>
            <a:off x="1246802" y="3443313"/>
            <a:ext cx="2952328" cy="1224136"/>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654914" y="3653693"/>
            <a:ext cx="2029217" cy="923330"/>
          </a:xfrm>
          <a:prstGeom prst="rect">
            <a:avLst/>
          </a:prstGeom>
          <a:noFill/>
        </p:spPr>
        <p:txBody>
          <a:bodyPr wrap="square" rtlCol="0">
            <a:spAutoFit/>
          </a:bodyPr>
          <a:lstStyle/>
          <a:p>
            <a:pPr algn="ctr"/>
            <a:r>
              <a:rPr lang="en-GB" dirty="0" smtClean="0"/>
              <a:t>Will I love this child and will they love me? </a:t>
            </a:r>
            <a:endParaRPr lang="en-GB" dirty="0"/>
          </a:p>
        </p:txBody>
      </p:sp>
      <p:sp>
        <p:nvSpPr>
          <p:cNvPr id="13" name="Cloud Callout 12"/>
          <p:cNvSpPr/>
          <p:nvPr/>
        </p:nvSpPr>
        <p:spPr>
          <a:xfrm>
            <a:off x="4283968" y="3605786"/>
            <a:ext cx="3528392" cy="1296144"/>
          </a:xfrm>
          <a:prstGeom prst="cloud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907215" y="3930692"/>
            <a:ext cx="2736304" cy="646331"/>
          </a:xfrm>
          <a:prstGeom prst="rect">
            <a:avLst/>
          </a:prstGeom>
          <a:noFill/>
        </p:spPr>
        <p:txBody>
          <a:bodyPr wrap="square" rtlCol="0">
            <a:spAutoFit/>
          </a:bodyPr>
          <a:lstStyle/>
          <a:p>
            <a:pPr algn="ctr"/>
            <a:r>
              <a:rPr lang="en-GB" dirty="0" smtClean="0"/>
              <a:t>What will happen to me? Who can I trust?</a:t>
            </a:r>
            <a:endParaRPr lang="en-GB" dirty="0"/>
          </a:p>
        </p:txBody>
      </p:sp>
      <p:sp>
        <p:nvSpPr>
          <p:cNvPr id="15" name="Cloud Callout 14"/>
          <p:cNvSpPr/>
          <p:nvPr/>
        </p:nvSpPr>
        <p:spPr>
          <a:xfrm>
            <a:off x="264513" y="4901930"/>
            <a:ext cx="3744416" cy="1003250"/>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97142" y="5080389"/>
            <a:ext cx="2952328" cy="646331"/>
          </a:xfrm>
          <a:prstGeom prst="rect">
            <a:avLst/>
          </a:prstGeom>
          <a:noFill/>
        </p:spPr>
        <p:txBody>
          <a:bodyPr wrap="square" rtlCol="0">
            <a:spAutoFit/>
          </a:bodyPr>
          <a:lstStyle/>
          <a:p>
            <a:pPr algn="ctr"/>
            <a:r>
              <a:rPr lang="en-GB" dirty="0" smtClean="0"/>
              <a:t>What if the adoptive parents are horrible?</a:t>
            </a:r>
            <a:endParaRPr lang="en-GB" dirty="0"/>
          </a:p>
        </p:txBody>
      </p:sp>
      <p:sp>
        <p:nvSpPr>
          <p:cNvPr id="18" name="Cloud Callout 17"/>
          <p:cNvSpPr/>
          <p:nvPr/>
        </p:nvSpPr>
        <p:spPr>
          <a:xfrm>
            <a:off x="4499992" y="5229200"/>
            <a:ext cx="3826768" cy="1224136"/>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878034" y="5419708"/>
            <a:ext cx="2952328" cy="646331"/>
          </a:xfrm>
          <a:prstGeom prst="rect">
            <a:avLst/>
          </a:prstGeom>
          <a:noFill/>
        </p:spPr>
        <p:txBody>
          <a:bodyPr wrap="square" rtlCol="0">
            <a:spAutoFit/>
          </a:bodyPr>
          <a:lstStyle/>
          <a:p>
            <a:pPr algn="ctr"/>
            <a:r>
              <a:rPr lang="en-GB" dirty="0" smtClean="0"/>
              <a:t>Will I ever get a child? I better say the right thing!</a:t>
            </a:r>
            <a:endParaRPr lang="en-GB" dirty="0"/>
          </a:p>
        </p:txBody>
      </p:sp>
    </p:spTree>
    <p:extLst>
      <p:ext uri="{BB962C8B-B14F-4D97-AF65-F5344CB8AC3E}">
        <p14:creationId xmlns:p14="http://schemas.microsoft.com/office/powerpoint/2010/main" xmlns="" val="468985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GB" sz="3600" smtClean="0"/>
              <a:t>Where contact may destabilise placements</a:t>
            </a:r>
            <a:endParaRPr lang="en-GB" sz="4000" smtClean="0"/>
          </a:p>
        </p:txBody>
      </p:sp>
      <p:sp>
        <p:nvSpPr>
          <p:cNvPr id="25602" name="Rectangle 3"/>
          <p:cNvSpPr>
            <a:spLocks noGrp="1" noChangeArrowheads="1"/>
          </p:cNvSpPr>
          <p:nvPr>
            <p:ph type="body" idx="1"/>
          </p:nvPr>
        </p:nvSpPr>
        <p:spPr>
          <a:xfrm>
            <a:off x="323850" y="1628775"/>
            <a:ext cx="8229600" cy="4525963"/>
          </a:xfrm>
        </p:spPr>
        <p:txBody>
          <a:bodyPr>
            <a:normAutofit lnSpcReduction="10000"/>
          </a:bodyPr>
          <a:lstStyle/>
          <a:p>
            <a:pPr>
              <a:lnSpc>
                <a:spcPct val="90000"/>
              </a:lnSpc>
            </a:pPr>
            <a:r>
              <a:rPr lang="en-GB" sz="2800" dirty="0" smtClean="0"/>
              <a:t>Cases of traumatic/abuse neglect (Howe and Steele, 2004)</a:t>
            </a:r>
          </a:p>
          <a:p>
            <a:pPr>
              <a:lnSpc>
                <a:spcPct val="90000"/>
              </a:lnSpc>
            </a:pPr>
            <a:r>
              <a:rPr lang="en-GB" sz="2800" dirty="0" smtClean="0"/>
              <a:t>Continued lack of support for placement by birth relatives (</a:t>
            </a:r>
            <a:r>
              <a:rPr lang="en-GB" sz="2800" dirty="0"/>
              <a:t>N</a:t>
            </a:r>
            <a:r>
              <a:rPr lang="en-GB" sz="2800" dirty="0" smtClean="0"/>
              <a:t>eil et al, 2011)</a:t>
            </a:r>
          </a:p>
          <a:p>
            <a:pPr>
              <a:lnSpc>
                <a:spcPct val="90000"/>
              </a:lnSpc>
            </a:pPr>
            <a:r>
              <a:rPr lang="en-GB" sz="2800" dirty="0" smtClean="0"/>
              <a:t>Too high frequency – new family unable to function as ‘family’ (Neil, Beek and Schofield, 2003)</a:t>
            </a:r>
          </a:p>
          <a:p>
            <a:pPr>
              <a:lnSpc>
                <a:spcPct val="90000"/>
              </a:lnSpc>
            </a:pPr>
            <a:r>
              <a:rPr lang="en-GB" sz="2800" dirty="0" smtClean="0"/>
              <a:t>Behavioural/emotional problems of child following contact put too much stress on family (</a:t>
            </a:r>
            <a:r>
              <a:rPr lang="en-GB" sz="2800" dirty="0" err="1" smtClean="0"/>
              <a:t>Mackaskill</a:t>
            </a:r>
            <a:r>
              <a:rPr lang="en-GB" sz="2800" dirty="0" smtClean="0"/>
              <a:t>, 2002)</a:t>
            </a:r>
          </a:p>
          <a:p>
            <a:pPr>
              <a:lnSpc>
                <a:spcPct val="90000"/>
              </a:lnSpc>
            </a:pPr>
            <a:r>
              <a:rPr lang="en-GB" sz="2800" dirty="0" smtClean="0"/>
              <a:t>Contact perpetuates idealised view of abusive birth parents (</a:t>
            </a:r>
            <a:r>
              <a:rPr lang="en-GB" sz="2800" dirty="0" err="1" smtClean="0"/>
              <a:t>Loxtercamp</a:t>
            </a:r>
            <a:r>
              <a:rPr lang="en-GB" sz="2800" dirty="0" smtClean="0"/>
              <a:t>, 2009)</a:t>
            </a:r>
          </a:p>
          <a:p>
            <a:pPr>
              <a:lnSpc>
                <a:spcPct val="90000"/>
              </a:lnSpc>
            </a:pPr>
            <a:endParaRPr lang="en-GB" sz="2800" dirty="0" smtClean="0"/>
          </a:p>
          <a:p>
            <a:pPr>
              <a:lnSpc>
                <a:spcPct val="90000"/>
              </a:lnSpc>
            </a:pPr>
            <a:endParaRPr lang="en-GB" sz="2800" dirty="0" smtClean="0"/>
          </a:p>
          <a:p>
            <a:pPr>
              <a:lnSpc>
                <a:spcPct val="90000"/>
              </a:lnSpc>
            </a:pPr>
            <a:endParaRPr lang="en-GB" sz="2800" dirty="0" smtClean="0"/>
          </a:p>
          <a:p>
            <a:pPr>
              <a:lnSpc>
                <a:spcPct val="90000"/>
              </a:lnSpc>
            </a:pPr>
            <a:endParaRPr lang="en-GB" sz="2800" dirty="0" smtClean="0"/>
          </a:p>
        </p:txBody>
      </p:sp>
    </p:spTree>
    <p:extLst>
      <p:ext uri="{BB962C8B-B14F-4D97-AF65-F5344CB8AC3E}">
        <p14:creationId xmlns:p14="http://schemas.microsoft.com/office/powerpoint/2010/main" xmlns="" val="2015564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Sibling contact (Cossar &amp; Neil, 2013)</a:t>
            </a:r>
            <a:endParaRPr lang="en-GB" dirty="0"/>
          </a:p>
        </p:txBody>
      </p:sp>
      <p:sp>
        <p:nvSpPr>
          <p:cNvPr id="3" name="Content Placeholder 2"/>
          <p:cNvSpPr>
            <a:spLocks noGrp="1"/>
          </p:cNvSpPr>
          <p:nvPr>
            <p:ph idx="1"/>
          </p:nvPr>
        </p:nvSpPr>
        <p:spPr/>
        <p:txBody>
          <a:bodyPr/>
          <a:lstStyle/>
          <a:p>
            <a:r>
              <a:rPr lang="en-GB" dirty="0" smtClean="0"/>
              <a:t>Family boundary issues: complex networks, relationships between sets of parents, managing ‘the information flow’</a:t>
            </a:r>
          </a:p>
          <a:p>
            <a:r>
              <a:rPr lang="en-GB" dirty="0" smtClean="0"/>
              <a:t>Benefits: relationships, reassurance, identity, positive models of parenting for older sibs</a:t>
            </a:r>
          </a:p>
          <a:p>
            <a:r>
              <a:rPr lang="en-GB" dirty="0" smtClean="0"/>
              <a:t>Challenges: role changes, absence of ‘normal’ family practices, different perceptions of birth family, risks posed by siblings</a:t>
            </a:r>
            <a:endParaRPr lang="en-GB" dirty="0"/>
          </a:p>
        </p:txBody>
      </p:sp>
    </p:spTree>
    <p:extLst>
      <p:ext uri="{BB962C8B-B14F-4D97-AF65-F5344CB8AC3E}">
        <p14:creationId xmlns:p14="http://schemas.microsoft.com/office/powerpoint/2010/main" xmlns="" val="515245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GB" altLang="en-US" sz="2800" b="1" dirty="0" smtClean="0"/>
              <a:t>Practice model: contact in permanent placements</a:t>
            </a:r>
          </a:p>
        </p:txBody>
      </p:sp>
      <p:graphicFrame>
        <p:nvGraphicFramePr>
          <p:cNvPr id="5" name="Content Placeholder 4"/>
          <p:cNvGraphicFramePr>
            <a:graphicFrameLocks noGrp="1"/>
          </p:cNvGraphicFramePr>
          <p:nvPr>
            <p:ph idx="1"/>
            <p:extLst/>
          </p:nvPr>
        </p:nvGraphicFramePr>
        <p:xfrm>
          <a:off x="107504" y="1160942"/>
          <a:ext cx="8856984" cy="558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ircular Arrow 5"/>
          <p:cNvSpPr/>
          <p:nvPr/>
        </p:nvSpPr>
        <p:spPr>
          <a:xfrm rot="15871616">
            <a:off x="519906" y="2583657"/>
            <a:ext cx="993775" cy="944562"/>
          </a:xfrm>
          <a:prstGeom prst="circularArrow">
            <a:avLst>
              <a:gd name="adj1" fmla="val 0"/>
              <a:gd name="adj2" fmla="val 836100"/>
              <a:gd name="adj3" fmla="val 17300400"/>
              <a:gd name="adj4" fmla="val 10924600"/>
              <a:gd name="adj5" fmla="val 95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black"/>
              </a:solidFill>
            </a:endParaRPr>
          </a:p>
        </p:txBody>
      </p:sp>
      <p:sp>
        <p:nvSpPr>
          <p:cNvPr id="7" name="Oval 6"/>
          <p:cNvSpPr/>
          <p:nvPr/>
        </p:nvSpPr>
        <p:spPr>
          <a:xfrm>
            <a:off x="227013" y="2132013"/>
            <a:ext cx="1308100" cy="769937"/>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prstClr val="white"/>
                </a:solidFill>
              </a:rPr>
              <a:t>Support suspension of contact</a:t>
            </a:r>
          </a:p>
        </p:txBody>
      </p:sp>
      <p:sp>
        <p:nvSpPr>
          <p:cNvPr id="23" name="Oval 22"/>
          <p:cNvSpPr/>
          <p:nvPr/>
        </p:nvSpPr>
        <p:spPr>
          <a:xfrm>
            <a:off x="1187450" y="1298575"/>
            <a:ext cx="984250" cy="576263"/>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prstClr val="white"/>
                </a:solidFill>
              </a:rPr>
              <a:t>What else?</a:t>
            </a:r>
          </a:p>
        </p:txBody>
      </p:sp>
      <p:sp>
        <p:nvSpPr>
          <p:cNvPr id="24" name="TextBox 23"/>
          <p:cNvSpPr txBox="1"/>
          <p:nvPr/>
        </p:nvSpPr>
        <p:spPr>
          <a:xfrm>
            <a:off x="3708400" y="3357563"/>
            <a:ext cx="1727200" cy="922337"/>
          </a:xfrm>
          <a:prstGeom prst="rect">
            <a:avLst/>
          </a:prstGeom>
          <a:noFill/>
        </p:spPr>
        <p:txBody>
          <a:bodyPr>
            <a:spAutoFit/>
          </a:bodyPr>
          <a:lstStyle/>
          <a:p>
            <a:pPr algn="ctr" fontAlgn="auto">
              <a:spcBef>
                <a:spcPts val="0"/>
              </a:spcBef>
              <a:spcAft>
                <a:spcPts val="0"/>
              </a:spcAft>
              <a:defRPr/>
            </a:pPr>
            <a:r>
              <a:rPr lang="en-GB" dirty="0">
                <a:solidFill>
                  <a:prstClr val="black"/>
                </a:solidFill>
                <a:latin typeface="Calibri"/>
                <a:cs typeface="+mn-cs"/>
              </a:rPr>
              <a:t>How can this contact support this child?</a:t>
            </a:r>
          </a:p>
        </p:txBody>
      </p:sp>
      <p:cxnSp>
        <p:nvCxnSpPr>
          <p:cNvPr id="28" name="Straight Arrow Connector 27"/>
          <p:cNvCxnSpPr/>
          <p:nvPr/>
        </p:nvCxnSpPr>
        <p:spPr>
          <a:xfrm flipH="1">
            <a:off x="3492500" y="3817938"/>
            <a:ext cx="2592388" cy="12668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9465"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4379571">
            <a:off x="700882" y="1496219"/>
            <a:ext cx="506412"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5435600" y="1468438"/>
            <a:ext cx="185738" cy="369887"/>
          </a:xfrm>
          <a:prstGeom prst="rect">
            <a:avLst/>
          </a:prstGeom>
          <a:noFill/>
        </p:spPr>
        <p:txBody>
          <a:bodyPr wrap="none">
            <a:spAutoFit/>
          </a:bodyPr>
          <a:lstStyle/>
          <a:p>
            <a:pPr fontAlgn="auto">
              <a:spcBef>
                <a:spcPts val="0"/>
              </a:spcBef>
              <a:spcAft>
                <a:spcPts val="0"/>
              </a:spcAft>
              <a:defRPr/>
            </a:pPr>
            <a:endParaRPr lang="en-GB" dirty="0">
              <a:solidFill>
                <a:prstClr val="black"/>
              </a:solidFill>
              <a:latin typeface="Calibri"/>
              <a:cs typeface="+mn-cs"/>
            </a:endParaRPr>
          </a:p>
        </p:txBody>
      </p:sp>
      <p:sp>
        <p:nvSpPr>
          <p:cNvPr id="4" name="TextBox 3"/>
          <p:cNvSpPr txBox="1"/>
          <p:nvPr/>
        </p:nvSpPr>
        <p:spPr>
          <a:xfrm>
            <a:off x="5270500" y="1285875"/>
            <a:ext cx="957263" cy="307975"/>
          </a:xfrm>
          <a:prstGeom prst="rect">
            <a:avLst/>
          </a:prstGeom>
          <a:noFill/>
        </p:spPr>
        <p:txBody>
          <a:bodyPr>
            <a:spAutoFit/>
          </a:bodyPr>
          <a:lstStyle/>
          <a:p>
            <a:pPr fontAlgn="auto">
              <a:spcBef>
                <a:spcPts val="0"/>
              </a:spcBef>
              <a:spcAft>
                <a:spcPts val="0"/>
              </a:spcAft>
              <a:defRPr/>
            </a:pPr>
            <a:r>
              <a:rPr lang="en-GB" sz="1400" b="1" dirty="0">
                <a:solidFill>
                  <a:prstClr val="black"/>
                </a:solidFill>
                <a:latin typeface="Calibri"/>
                <a:cs typeface="+mn-cs"/>
              </a:rPr>
              <a:t>Start here</a:t>
            </a:r>
          </a:p>
        </p:txBody>
      </p:sp>
      <p:sp>
        <p:nvSpPr>
          <p:cNvPr id="2" name="Oval 1"/>
          <p:cNvSpPr/>
          <p:nvPr/>
        </p:nvSpPr>
        <p:spPr>
          <a:xfrm>
            <a:off x="874713" y="4763294"/>
            <a:ext cx="3312368" cy="2071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525066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GB" sz="3600" dirty="0" smtClean="0"/>
              <a:t>How do social workers support contact? (</a:t>
            </a:r>
            <a:r>
              <a:rPr lang="en-GB" sz="3600" dirty="0"/>
              <a:t>N</a:t>
            </a:r>
            <a:r>
              <a:rPr lang="en-GB" sz="3600" dirty="0" smtClean="0"/>
              <a:t>eil, 2008, </a:t>
            </a:r>
            <a:r>
              <a:rPr lang="en-GB" sz="3600" dirty="0"/>
              <a:t>N</a:t>
            </a:r>
            <a:r>
              <a:rPr lang="en-GB" sz="3600" dirty="0" smtClean="0"/>
              <a:t>eil et al 2011)</a:t>
            </a:r>
            <a:endParaRPr lang="en-GB" sz="3600" dirty="0"/>
          </a:p>
        </p:txBody>
      </p:sp>
      <p:sp>
        <p:nvSpPr>
          <p:cNvPr id="9" name="Text Placeholder 8"/>
          <p:cNvSpPr>
            <a:spLocks noGrp="1"/>
          </p:cNvSpPr>
          <p:nvPr>
            <p:ph type="body" idx="1"/>
          </p:nvPr>
        </p:nvSpPr>
        <p:spPr/>
        <p:txBody>
          <a:bodyPr/>
          <a:lstStyle/>
          <a:p>
            <a:r>
              <a:rPr lang="en-GB" dirty="0" smtClean="0"/>
              <a:t>Good practice</a:t>
            </a:r>
            <a:endParaRPr lang="en-GB" dirty="0"/>
          </a:p>
        </p:txBody>
      </p:sp>
      <p:sp>
        <p:nvSpPr>
          <p:cNvPr id="8" name="Content Placeholder 7"/>
          <p:cNvSpPr>
            <a:spLocks noGrp="1"/>
          </p:cNvSpPr>
          <p:nvPr>
            <p:ph sz="half" idx="2"/>
          </p:nvPr>
        </p:nvSpPr>
        <p:spPr/>
        <p:txBody>
          <a:bodyPr>
            <a:normAutofit/>
          </a:bodyPr>
          <a:lstStyle/>
          <a:p>
            <a:r>
              <a:rPr lang="en-GB" sz="2800" dirty="0" smtClean="0"/>
              <a:t>Child’s needs come first, but adults needs also addressed</a:t>
            </a:r>
          </a:p>
          <a:p>
            <a:r>
              <a:rPr lang="en-GB" sz="2800" dirty="0" smtClean="0"/>
              <a:t>Support with emotions and relationships</a:t>
            </a:r>
          </a:p>
          <a:p>
            <a:r>
              <a:rPr lang="en-GB" sz="2800" dirty="0" smtClean="0"/>
              <a:t>Proportionate risk management</a:t>
            </a:r>
          </a:p>
        </p:txBody>
      </p:sp>
      <p:sp>
        <p:nvSpPr>
          <p:cNvPr id="10" name="Text Placeholder 9"/>
          <p:cNvSpPr>
            <a:spLocks noGrp="1"/>
          </p:cNvSpPr>
          <p:nvPr>
            <p:ph type="body" sz="quarter" idx="3"/>
          </p:nvPr>
        </p:nvSpPr>
        <p:spPr/>
        <p:txBody>
          <a:bodyPr>
            <a:normAutofit fontScale="92500"/>
          </a:bodyPr>
          <a:lstStyle/>
          <a:p>
            <a:r>
              <a:rPr lang="en-GB" dirty="0" smtClean="0"/>
              <a:t>Problems in supporting contact</a:t>
            </a:r>
            <a:endParaRPr lang="en-GB" dirty="0"/>
          </a:p>
        </p:txBody>
      </p:sp>
      <p:sp>
        <p:nvSpPr>
          <p:cNvPr id="11" name="Content Placeholder 10"/>
          <p:cNvSpPr>
            <a:spLocks noGrp="1"/>
          </p:cNvSpPr>
          <p:nvPr>
            <p:ph sz="quarter" idx="4"/>
          </p:nvPr>
        </p:nvSpPr>
        <p:spPr/>
        <p:txBody>
          <a:bodyPr>
            <a:normAutofit/>
          </a:bodyPr>
          <a:lstStyle/>
          <a:p>
            <a:r>
              <a:rPr lang="en-GB" sz="2800" dirty="0" smtClean="0"/>
              <a:t>Needs of one or more parties (esp. birth relatives) not addressed</a:t>
            </a:r>
          </a:p>
          <a:p>
            <a:r>
              <a:rPr lang="en-GB" sz="2800" dirty="0" smtClean="0"/>
              <a:t>Disproportionate risk management</a:t>
            </a:r>
          </a:p>
          <a:p>
            <a:r>
              <a:rPr lang="en-GB" sz="2800" dirty="0" smtClean="0"/>
              <a:t>Contact ‘supervised’ not facilitated: it may be ‘safe’ but not ‘happy’</a:t>
            </a:r>
          </a:p>
          <a:p>
            <a:endParaRPr lang="en-GB" dirty="0"/>
          </a:p>
        </p:txBody>
      </p:sp>
    </p:spTree>
    <p:extLst>
      <p:ext uri="{BB962C8B-B14F-4D97-AF65-F5344CB8AC3E}">
        <p14:creationId xmlns:p14="http://schemas.microsoft.com/office/powerpoint/2010/main" xmlns="" val="3747634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does practice need to align with evidence?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Move away from standard formula towards case sensitive planning</a:t>
            </a:r>
          </a:p>
          <a:p>
            <a:r>
              <a:rPr lang="en-GB" dirty="0" smtClean="0"/>
              <a:t>Be willing to question assumptions: ‘letterbox is easier than face-to-face’; ‘contact can’t work in non consenting cases’ </a:t>
            </a:r>
          </a:p>
          <a:p>
            <a:r>
              <a:rPr lang="en-GB" dirty="0" smtClean="0"/>
              <a:t>Recognised that successful contact can address difficulties often seen as contraindications (e.g. birth parents’ lack of acceptance, adoptive parents anxieties)</a:t>
            </a:r>
          </a:p>
          <a:p>
            <a:r>
              <a:rPr lang="en-GB" dirty="0" smtClean="0"/>
              <a:t>Question own attitudes and values: maintain an ethical climate</a:t>
            </a:r>
          </a:p>
          <a:p>
            <a:endParaRPr lang="en-GB" dirty="0" smtClean="0"/>
          </a:p>
          <a:p>
            <a:endParaRPr lang="en-GB" dirty="0"/>
          </a:p>
        </p:txBody>
      </p:sp>
    </p:spTree>
    <p:extLst>
      <p:ext uri="{BB962C8B-B14F-4D97-AF65-F5344CB8AC3E}">
        <p14:creationId xmlns:p14="http://schemas.microsoft.com/office/powerpoint/2010/main" xmlns="" val="2581936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t>For more information….</a:t>
            </a:r>
          </a:p>
        </p:txBody>
      </p:sp>
      <p:sp>
        <p:nvSpPr>
          <p:cNvPr id="5" name="Content Placeholder 4"/>
          <p:cNvSpPr>
            <a:spLocks noGrp="1"/>
          </p:cNvSpPr>
          <p:nvPr>
            <p:ph idx="1"/>
          </p:nvPr>
        </p:nvSpPr>
        <p:spPr/>
        <p:txBody>
          <a:bodyPr>
            <a:normAutofit fontScale="77500" lnSpcReduction="20000"/>
          </a:bodyPr>
          <a:lstStyle/>
          <a:p>
            <a:pPr>
              <a:defRPr/>
            </a:pPr>
            <a:r>
              <a:rPr lang="en-GB" sz="2400" dirty="0" smtClean="0"/>
              <a:t>The ‘Contact after Adoption’ study</a:t>
            </a:r>
          </a:p>
          <a:p>
            <a:pPr marL="0" indent="0">
              <a:buNone/>
            </a:pPr>
            <a:r>
              <a:rPr lang="en-GB" sz="2400" u="sng" dirty="0">
                <a:hlinkClick r:id="rId2"/>
              </a:rPr>
              <a:t>https://www.uea.ac.uk/contact-after-adoption/home</a:t>
            </a:r>
            <a:endParaRPr lang="en-GB" sz="2400" u="sng" dirty="0"/>
          </a:p>
          <a:p>
            <a:pPr marL="0" indent="0">
              <a:buFont typeface="Wingdings" pitchFamily="2" charset="2"/>
              <a:buNone/>
              <a:defRPr/>
            </a:pPr>
            <a:endParaRPr lang="en-GB" sz="2400" dirty="0" smtClean="0"/>
          </a:p>
          <a:p>
            <a:pPr marL="0" indent="0">
              <a:buFont typeface="Wingdings" pitchFamily="2" charset="2"/>
              <a:buNone/>
              <a:defRPr/>
            </a:pPr>
            <a:r>
              <a:rPr lang="en-US" sz="2400" dirty="0"/>
              <a:t>Neil, E., Beek, M., and Ward, E. (</a:t>
            </a:r>
            <a:r>
              <a:rPr lang="en-US" sz="2400" dirty="0" smtClean="0"/>
              <a:t>2015) </a:t>
            </a:r>
            <a:r>
              <a:rPr lang="en-US" sz="2400" i="1" dirty="0"/>
              <a:t>Contact After Adoption: </a:t>
            </a:r>
            <a:r>
              <a:rPr lang="en-GB" sz="2400" i="1" dirty="0"/>
              <a:t>A longitudinal study of </a:t>
            </a:r>
            <a:r>
              <a:rPr lang="en-GB" sz="2400" i="1" dirty="0" smtClean="0"/>
              <a:t>post-adoption contact arrangements. BAAF.</a:t>
            </a:r>
            <a:r>
              <a:rPr lang="en-US" sz="2400" dirty="0" smtClean="0"/>
              <a:t> </a:t>
            </a:r>
          </a:p>
          <a:p>
            <a:pPr marL="0" indent="0">
              <a:buFont typeface="Wingdings" pitchFamily="2" charset="2"/>
              <a:buNone/>
              <a:defRPr/>
            </a:pPr>
            <a:endParaRPr lang="en-GB" sz="2400" dirty="0" smtClean="0"/>
          </a:p>
          <a:p>
            <a:pPr>
              <a:defRPr/>
            </a:pPr>
            <a:r>
              <a:rPr lang="en-GB" sz="2400" dirty="0" smtClean="0"/>
              <a:t>‘Helping Birth Families’ and ‘Supporting Direct Contact after Adoption’ studies</a:t>
            </a:r>
          </a:p>
          <a:p>
            <a:pPr marL="0" indent="0">
              <a:buFont typeface="Wingdings" pitchFamily="2" charset="2"/>
              <a:buNone/>
              <a:defRPr/>
            </a:pPr>
            <a:r>
              <a:rPr lang="en-GB" sz="2400" dirty="0" smtClean="0">
                <a:hlinkClick r:id="rId3"/>
              </a:rPr>
              <a:t>http://www.adoptionresearchinitiative.org.uk/study5.html</a:t>
            </a:r>
            <a:endParaRPr lang="en-GB" sz="2400" dirty="0" smtClean="0"/>
          </a:p>
          <a:p>
            <a:pPr marL="0" indent="0">
              <a:buFont typeface="Wingdings" pitchFamily="2" charset="2"/>
              <a:buNone/>
              <a:defRPr/>
            </a:pPr>
            <a:endParaRPr lang="en-GB" sz="2400" dirty="0"/>
          </a:p>
          <a:p>
            <a:pPr marL="0" indent="0">
              <a:buNone/>
              <a:defRPr/>
            </a:pPr>
            <a:r>
              <a:rPr lang="en-GB" sz="2400" dirty="0"/>
              <a:t>Neil, E., Cossar, J., Jones, C., Lorgelly, P., &amp; Young, J. (2011). </a:t>
            </a:r>
            <a:r>
              <a:rPr lang="en-GB" sz="2400" i="1" dirty="0"/>
              <a:t>Supporting direct contact after adoption</a:t>
            </a:r>
            <a:r>
              <a:rPr lang="en-GB" sz="2400" dirty="0"/>
              <a:t>. BAAF.</a:t>
            </a:r>
          </a:p>
          <a:p>
            <a:pPr marL="0" indent="0">
              <a:buFont typeface="Wingdings" pitchFamily="2" charset="2"/>
              <a:buNone/>
              <a:defRPr/>
            </a:pPr>
            <a:endParaRPr lang="en-GB" sz="2400" dirty="0" smtClean="0"/>
          </a:p>
          <a:p>
            <a:pPr marL="0" indent="0">
              <a:buFont typeface="Wingdings" pitchFamily="2" charset="2"/>
              <a:buNone/>
              <a:defRPr/>
            </a:pPr>
            <a:endParaRPr lang="en-GB" sz="2400" dirty="0"/>
          </a:p>
          <a:p>
            <a:pPr marL="0" indent="0">
              <a:buFont typeface="Wingdings" pitchFamily="2" charset="2"/>
              <a:buNone/>
              <a:defRPr/>
            </a:pPr>
            <a:r>
              <a:rPr lang="en-GB" sz="4000" dirty="0" smtClean="0"/>
              <a:t>e.neil@uea.ac.uk</a:t>
            </a:r>
          </a:p>
          <a:p>
            <a:pPr>
              <a:defRPr/>
            </a:pPr>
            <a:endParaRPr lang="en-GB" dirty="0"/>
          </a:p>
        </p:txBody>
      </p:sp>
    </p:spTree>
    <p:extLst>
      <p:ext uri="{BB962C8B-B14F-4D97-AF65-F5344CB8AC3E}">
        <p14:creationId xmlns:p14="http://schemas.microsoft.com/office/powerpoint/2010/main" xmlns="" val="1129093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539750" y="476250"/>
            <a:ext cx="7704138" cy="2592388"/>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58374" name="Text Box 6"/>
          <p:cNvSpPr txBox="1">
            <a:spLocks noChangeArrowheads="1"/>
          </p:cNvSpPr>
          <p:nvPr/>
        </p:nvSpPr>
        <p:spPr bwMode="auto">
          <a:xfrm>
            <a:off x="684213" y="620713"/>
            <a:ext cx="7488237" cy="2400657"/>
          </a:xfrm>
          <a:prstGeom prst="rect">
            <a:avLst/>
          </a:prstGeom>
          <a:noFill/>
          <a:ln w="9525">
            <a:noFill/>
            <a:miter lim="800000"/>
            <a:headEnd/>
            <a:tailEnd/>
          </a:ln>
          <a:effectLst/>
        </p:spPr>
        <p:txBody>
          <a:bodyPr>
            <a:spAutoFit/>
          </a:bodyPr>
          <a:lstStyle/>
          <a:p>
            <a:pPr>
              <a:spcBef>
                <a:spcPct val="50000"/>
              </a:spcBef>
            </a:pPr>
            <a:r>
              <a:rPr lang="en-GB" sz="2000" dirty="0"/>
              <a:t>The </a:t>
            </a:r>
            <a:r>
              <a:rPr lang="en-GB" sz="2000" b="1" dirty="0">
                <a:effectLst>
                  <a:outerShdw blurRad="38100" dist="38100" dir="2700000" algn="tl">
                    <a:srgbClr val="C0C0C0"/>
                  </a:outerShdw>
                </a:effectLst>
              </a:rPr>
              <a:t>‘Contact after adoption’</a:t>
            </a:r>
            <a:r>
              <a:rPr lang="en-GB" sz="2000" dirty="0"/>
              <a:t> study: Face-to-face and indirect </a:t>
            </a:r>
            <a:r>
              <a:rPr lang="en-GB" sz="2000" dirty="0" smtClean="0"/>
              <a:t>contact with adult birth relatives </a:t>
            </a:r>
            <a:r>
              <a:rPr lang="en-GB" sz="2000" dirty="0"/>
              <a:t>for children adopted under age </a:t>
            </a:r>
            <a:r>
              <a:rPr lang="en-GB" sz="2000" dirty="0" smtClean="0"/>
              <a:t>4 (</a:t>
            </a:r>
            <a:r>
              <a:rPr lang="en-GB" sz="2000" dirty="0"/>
              <a:t>N</a:t>
            </a:r>
            <a:r>
              <a:rPr lang="en-GB" sz="2000" dirty="0" smtClean="0"/>
              <a:t>eil et al, 2013)</a:t>
            </a:r>
            <a:endParaRPr lang="en-GB" sz="2000" dirty="0"/>
          </a:p>
          <a:p>
            <a:pPr>
              <a:spcBef>
                <a:spcPct val="50000"/>
              </a:spcBef>
              <a:buFontTx/>
              <a:buChar char="•"/>
            </a:pPr>
            <a:r>
              <a:rPr lang="en-GB" sz="2000" dirty="0" smtClean="0"/>
              <a:t>Longitudinal: pre-school, middle childhood, late adolescence</a:t>
            </a:r>
            <a:endParaRPr lang="en-GB" sz="2000" dirty="0"/>
          </a:p>
          <a:p>
            <a:pPr>
              <a:spcBef>
                <a:spcPct val="50000"/>
              </a:spcBef>
              <a:buFontTx/>
              <a:buChar char="•"/>
            </a:pPr>
            <a:r>
              <a:rPr lang="en-GB" sz="2000" dirty="0" smtClean="0"/>
              <a:t>Birth relatives, adopted children/young people &amp; adoptive parents</a:t>
            </a:r>
          </a:p>
          <a:p>
            <a:pPr>
              <a:spcBef>
                <a:spcPct val="50000"/>
              </a:spcBef>
              <a:buFontTx/>
              <a:buChar char="•"/>
            </a:pPr>
            <a:r>
              <a:rPr lang="en-GB" sz="2000" dirty="0" smtClean="0"/>
              <a:t>45 adoptive families and 32 birth families at Time 3 (mean age 18)</a:t>
            </a:r>
            <a:endParaRPr lang="en-GB" sz="2000" dirty="0"/>
          </a:p>
        </p:txBody>
      </p:sp>
      <p:sp>
        <p:nvSpPr>
          <p:cNvPr id="58375" name="Rectangle 7"/>
          <p:cNvSpPr>
            <a:spLocks noChangeArrowheads="1"/>
          </p:cNvSpPr>
          <p:nvPr/>
        </p:nvSpPr>
        <p:spPr bwMode="auto">
          <a:xfrm>
            <a:off x="539750" y="3357563"/>
            <a:ext cx="7344618" cy="2231677"/>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p>
            <a:endParaRPr lang="en-US"/>
          </a:p>
        </p:txBody>
      </p:sp>
      <p:sp>
        <p:nvSpPr>
          <p:cNvPr id="58376" name="Text Box 8"/>
          <p:cNvSpPr txBox="1">
            <a:spLocks noChangeArrowheads="1"/>
          </p:cNvSpPr>
          <p:nvPr/>
        </p:nvSpPr>
        <p:spPr bwMode="auto">
          <a:xfrm>
            <a:off x="611188" y="3429000"/>
            <a:ext cx="6625108" cy="1938992"/>
          </a:xfrm>
          <a:prstGeom prst="rect">
            <a:avLst/>
          </a:prstGeom>
          <a:solidFill>
            <a:schemeClr val="accent3">
              <a:lumMod val="60000"/>
              <a:lumOff val="40000"/>
            </a:schemeClr>
          </a:solidFill>
          <a:ln w="9525">
            <a:noFill/>
            <a:miter lim="800000"/>
            <a:headEnd/>
            <a:tailEnd/>
          </a:ln>
          <a:effectLst/>
        </p:spPr>
        <p:txBody>
          <a:bodyPr wrap="square">
            <a:spAutoFit/>
          </a:bodyPr>
          <a:lstStyle/>
          <a:p>
            <a:pPr>
              <a:spcBef>
                <a:spcPct val="50000"/>
              </a:spcBef>
            </a:pPr>
            <a:r>
              <a:rPr lang="en-GB" sz="2400" dirty="0"/>
              <a:t>The </a:t>
            </a:r>
            <a:r>
              <a:rPr lang="en-GB" sz="2400" b="1" dirty="0"/>
              <a:t>‘Supporting </a:t>
            </a:r>
            <a:r>
              <a:rPr lang="en-GB" sz="2400" b="1" dirty="0" smtClean="0"/>
              <a:t>direct contact</a:t>
            </a:r>
            <a:r>
              <a:rPr lang="en-GB" sz="2400" b="1" dirty="0"/>
              <a:t>’</a:t>
            </a:r>
            <a:r>
              <a:rPr lang="en-GB" sz="2400" dirty="0"/>
              <a:t> study: Face-to-face, agency mediated </a:t>
            </a:r>
            <a:r>
              <a:rPr lang="en-GB" sz="2400" dirty="0" smtClean="0"/>
              <a:t>contact (</a:t>
            </a:r>
            <a:r>
              <a:rPr lang="en-GB" sz="2400" dirty="0"/>
              <a:t>N</a:t>
            </a:r>
            <a:r>
              <a:rPr lang="en-GB" sz="2400" dirty="0" smtClean="0"/>
              <a:t>eil et al, 2011)</a:t>
            </a:r>
            <a:endParaRPr lang="en-GB" sz="2400" dirty="0"/>
          </a:p>
          <a:p>
            <a:pPr>
              <a:spcBef>
                <a:spcPct val="50000"/>
              </a:spcBef>
              <a:buFontTx/>
              <a:buChar char="•"/>
            </a:pPr>
            <a:r>
              <a:rPr lang="en-GB" sz="2400" dirty="0"/>
              <a:t>55 adoptive parents</a:t>
            </a:r>
          </a:p>
          <a:p>
            <a:pPr>
              <a:spcBef>
                <a:spcPct val="50000"/>
              </a:spcBef>
              <a:buFontTx/>
              <a:buChar char="•"/>
            </a:pPr>
            <a:r>
              <a:rPr lang="en-GB" sz="2400" dirty="0"/>
              <a:t>39 birth </a:t>
            </a:r>
            <a:r>
              <a:rPr lang="en-GB" sz="2400" dirty="0" smtClean="0"/>
              <a:t>relatives</a:t>
            </a:r>
            <a:endParaRPr lang="en-GB" sz="2400" dirty="0"/>
          </a:p>
        </p:txBody>
      </p:sp>
    </p:spTree>
    <p:extLst>
      <p:ext uri="{BB962C8B-B14F-4D97-AF65-F5344CB8AC3E}">
        <p14:creationId xmlns:p14="http://schemas.microsoft.com/office/powerpoint/2010/main" xmlns="" val="310435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3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P spid="58374" grpId="0"/>
      <p:bldP spid="58375" grpId="0" animBg="1"/>
      <p:bldP spid="583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Contact pathways over time (</a:t>
            </a:r>
            <a:r>
              <a:rPr lang="en-GB" dirty="0"/>
              <a:t>N</a:t>
            </a:r>
            <a:r>
              <a:rPr lang="en-GB" dirty="0" smtClean="0"/>
              <a:t>eil et al, 2013)</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Face-to-face much less common than ‘letterbox’</a:t>
            </a:r>
          </a:p>
          <a:p>
            <a:r>
              <a:rPr lang="en-GB" dirty="0" smtClean="0"/>
              <a:t>Most contact infrequent and voluntary</a:t>
            </a:r>
          </a:p>
          <a:p>
            <a:r>
              <a:rPr lang="en-GB" dirty="0" smtClean="0"/>
              <a:t>Many contact arrangements ‘fell by the wayside’ – 1/3 of YP had lost all contact by age 18</a:t>
            </a:r>
          </a:p>
          <a:p>
            <a:r>
              <a:rPr lang="en-GB" dirty="0" smtClean="0"/>
              <a:t>Contact with </a:t>
            </a:r>
            <a:r>
              <a:rPr lang="en-GB" i="1" dirty="0" smtClean="0"/>
              <a:t>parents</a:t>
            </a:r>
            <a:r>
              <a:rPr lang="en-GB" dirty="0" smtClean="0"/>
              <a:t> least enduring</a:t>
            </a:r>
          </a:p>
          <a:p>
            <a:r>
              <a:rPr lang="en-GB" dirty="0" smtClean="0"/>
              <a:t>Indirect contact less enduring than face-to-face</a:t>
            </a:r>
          </a:p>
          <a:p>
            <a:r>
              <a:rPr lang="en-GB" dirty="0" smtClean="0"/>
              <a:t>Reductions often driven by wishes of adopters or child; some birth relatives had died</a:t>
            </a:r>
          </a:p>
          <a:p>
            <a:r>
              <a:rPr lang="en-GB" dirty="0" smtClean="0"/>
              <a:t>Some increases in contact in adolescence </a:t>
            </a:r>
            <a:r>
              <a:rPr lang="en-GB" dirty="0" err="1" smtClean="0"/>
              <a:t>inc.</a:t>
            </a:r>
            <a:r>
              <a:rPr lang="en-GB" dirty="0" smtClean="0"/>
              <a:t> though social media</a:t>
            </a:r>
            <a:endParaRPr lang="en-GB" dirty="0"/>
          </a:p>
        </p:txBody>
      </p:sp>
    </p:spTree>
    <p:extLst>
      <p:ext uri="{BB962C8B-B14F-4D97-AF65-F5344CB8AC3E}">
        <p14:creationId xmlns:p14="http://schemas.microsoft.com/office/powerpoint/2010/main" xmlns="" val="1337314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normAutofit/>
          </a:bodyPr>
          <a:lstStyle/>
          <a:p>
            <a:r>
              <a:rPr lang="en-GB" sz="4000" dirty="0"/>
              <a:t>What do </a:t>
            </a:r>
            <a:r>
              <a:rPr lang="en-GB" sz="4000" dirty="0" smtClean="0"/>
              <a:t>adopted children </a:t>
            </a:r>
            <a:r>
              <a:rPr lang="en-GB" sz="4000" dirty="0"/>
              <a:t>need?</a:t>
            </a:r>
          </a:p>
        </p:txBody>
      </p:sp>
      <p:sp>
        <p:nvSpPr>
          <p:cNvPr id="263171" name="Rectangle 3"/>
          <p:cNvSpPr>
            <a:spLocks noGrp="1" noChangeArrowheads="1"/>
          </p:cNvSpPr>
          <p:nvPr>
            <p:ph type="body" idx="1"/>
          </p:nvPr>
        </p:nvSpPr>
        <p:spPr>
          <a:xfrm>
            <a:off x="468313" y="1341438"/>
            <a:ext cx="8229600" cy="4641850"/>
          </a:xfrm>
        </p:spPr>
        <p:txBody>
          <a:bodyPr>
            <a:normAutofit/>
          </a:bodyPr>
          <a:lstStyle/>
          <a:p>
            <a:r>
              <a:rPr lang="en-GB" dirty="0" smtClean="0"/>
              <a:t>Security</a:t>
            </a:r>
            <a:r>
              <a:rPr lang="en-GB" dirty="0"/>
              <a:t>, love and to ‘belong’ in their </a:t>
            </a:r>
            <a:r>
              <a:rPr lang="en-GB" dirty="0" smtClean="0"/>
              <a:t>new </a:t>
            </a:r>
            <a:r>
              <a:rPr lang="en-GB" dirty="0"/>
              <a:t>family</a:t>
            </a:r>
          </a:p>
          <a:p>
            <a:r>
              <a:rPr lang="en-GB" dirty="0"/>
              <a:t>Knowledge of their birth family, their personal history and ‘why’ they needed to be </a:t>
            </a:r>
            <a:r>
              <a:rPr lang="en-GB" dirty="0" smtClean="0"/>
              <a:t>adopted</a:t>
            </a:r>
            <a:endParaRPr lang="en-GB" dirty="0"/>
          </a:p>
          <a:p>
            <a:r>
              <a:rPr lang="en-GB" dirty="0"/>
              <a:t>To manage feelings of loss and separation </a:t>
            </a:r>
            <a:endParaRPr lang="en-GB" dirty="0" smtClean="0"/>
          </a:p>
          <a:p>
            <a:r>
              <a:rPr lang="en-GB" dirty="0" smtClean="0"/>
              <a:t>To </a:t>
            </a:r>
            <a:r>
              <a:rPr lang="en-GB" dirty="0"/>
              <a:t>make sense of being in </a:t>
            </a:r>
            <a:r>
              <a:rPr lang="en-GB" dirty="0" smtClean="0"/>
              <a:t>more than one family</a:t>
            </a:r>
          </a:p>
          <a:p>
            <a:r>
              <a:rPr lang="en-GB" dirty="0" smtClean="0"/>
              <a:t>To recover form early harm</a:t>
            </a:r>
            <a:endParaRPr lang="en-GB" dirty="0"/>
          </a:p>
          <a:p>
            <a:endParaRPr lang="en-GB" dirty="0"/>
          </a:p>
          <a:p>
            <a:endParaRPr lang="en-GB" dirty="0"/>
          </a:p>
        </p:txBody>
      </p:sp>
    </p:spTree>
    <p:extLst>
      <p:ext uri="{BB962C8B-B14F-4D97-AF65-F5344CB8AC3E}">
        <p14:creationId xmlns:p14="http://schemas.microsoft.com/office/powerpoint/2010/main" xmlns="" val="3937808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160" y="457200"/>
            <a:ext cx="8229600" cy="1143000"/>
          </a:xfrm>
        </p:spPr>
        <p:txBody>
          <a:bodyPr>
            <a:normAutofit fontScale="90000"/>
          </a:bodyPr>
          <a:lstStyle/>
          <a:p>
            <a:r>
              <a:rPr lang="en-GB" dirty="0" smtClean="0"/>
              <a:t>How does contact work out?</a:t>
            </a:r>
            <a:r>
              <a:rPr lang="en-GB" sz="2700" i="1" dirty="0" smtClean="0"/>
              <a:t>(Neil </a:t>
            </a:r>
            <a:r>
              <a:rPr lang="en-GB" sz="2700" i="1" dirty="0"/>
              <a:t>et al, 2011; Neil et al, 2013)</a:t>
            </a:r>
            <a:r>
              <a:rPr lang="en-GB" i="1" dirty="0"/>
              <a:t/>
            </a:r>
            <a:br>
              <a:rPr lang="en-GB" i="1" dirty="0"/>
            </a:br>
            <a:endParaRPr lang="en-GB" dirty="0"/>
          </a:p>
        </p:txBody>
      </p:sp>
      <p:sp>
        <p:nvSpPr>
          <p:cNvPr id="5" name="Text Placeholder 4"/>
          <p:cNvSpPr>
            <a:spLocks noGrp="1"/>
          </p:cNvSpPr>
          <p:nvPr>
            <p:ph idx="1"/>
          </p:nvPr>
        </p:nvSpPr>
        <p:spPr/>
        <p:txBody>
          <a:bodyPr>
            <a:normAutofit fontScale="85000" lnSpcReduction="10000"/>
          </a:bodyPr>
          <a:lstStyle/>
          <a:p>
            <a:r>
              <a:rPr lang="en-GB" dirty="0"/>
              <a:t>E</a:t>
            </a:r>
            <a:r>
              <a:rPr lang="en-GB" dirty="0" smtClean="0"/>
              <a:t>very case is different; no one type of contact is best in all cases</a:t>
            </a:r>
          </a:p>
          <a:p>
            <a:r>
              <a:rPr lang="en-GB" dirty="0"/>
              <a:t>Indirect contact often </a:t>
            </a:r>
            <a:r>
              <a:rPr lang="en-GB" i="1" dirty="0"/>
              <a:t>more</a:t>
            </a:r>
            <a:r>
              <a:rPr lang="en-GB" dirty="0"/>
              <a:t> complex than </a:t>
            </a:r>
            <a:r>
              <a:rPr lang="en-GB" dirty="0" smtClean="0"/>
              <a:t>direct</a:t>
            </a:r>
          </a:p>
          <a:p>
            <a:r>
              <a:rPr lang="en-GB" dirty="0" smtClean="0"/>
              <a:t>Contact can have benefits for child, adopters and birth relatives: information, managing loss/dealing with anxiety, maintaining open communication </a:t>
            </a:r>
            <a:endParaRPr lang="en-GB" dirty="0"/>
          </a:p>
          <a:p>
            <a:r>
              <a:rPr lang="en-GB" dirty="0" smtClean="0"/>
              <a:t>Contact works for the child when the adults collaborate and respect each others different roles</a:t>
            </a:r>
          </a:p>
          <a:p>
            <a:r>
              <a:rPr lang="en-GB" dirty="0" smtClean="0"/>
              <a:t>Contact does usually not often affect child’s overall development; it can promote identity development.</a:t>
            </a:r>
          </a:p>
          <a:p>
            <a:pPr marL="0" indent="0">
              <a:buNone/>
            </a:pPr>
            <a:endParaRPr lang="en-GB" dirty="0" smtClean="0"/>
          </a:p>
        </p:txBody>
      </p:sp>
    </p:spTree>
    <p:extLst>
      <p:ext uri="{BB962C8B-B14F-4D97-AF65-F5344CB8AC3E}">
        <p14:creationId xmlns:p14="http://schemas.microsoft.com/office/powerpoint/2010/main" xmlns="" val="1002974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GB" altLang="en-US" sz="2800" b="1" dirty="0" smtClean="0"/>
              <a:t>Practice model: contact in permanent placements</a:t>
            </a:r>
          </a:p>
        </p:txBody>
      </p:sp>
      <p:graphicFrame>
        <p:nvGraphicFramePr>
          <p:cNvPr id="5" name="Content Placeholder 4"/>
          <p:cNvGraphicFramePr>
            <a:graphicFrameLocks noGrp="1"/>
          </p:cNvGraphicFramePr>
          <p:nvPr>
            <p:ph idx="1"/>
          </p:nvPr>
        </p:nvGraphicFramePr>
        <p:xfrm>
          <a:off x="107504" y="1160943"/>
          <a:ext cx="8856984" cy="5292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ircular Arrow 5"/>
          <p:cNvSpPr/>
          <p:nvPr/>
        </p:nvSpPr>
        <p:spPr>
          <a:xfrm rot="15871616">
            <a:off x="519906" y="2583657"/>
            <a:ext cx="993775" cy="944562"/>
          </a:xfrm>
          <a:prstGeom prst="circularArrow">
            <a:avLst>
              <a:gd name="adj1" fmla="val 0"/>
              <a:gd name="adj2" fmla="val 836100"/>
              <a:gd name="adj3" fmla="val 17300400"/>
              <a:gd name="adj4" fmla="val 10924600"/>
              <a:gd name="adj5" fmla="val 95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black"/>
              </a:solidFill>
            </a:endParaRPr>
          </a:p>
        </p:txBody>
      </p:sp>
      <p:sp>
        <p:nvSpPr>
          <p:cNvPr id="7" name="Oval 6"/>
          <p:cNvSpPr/>
          <p:nvPr/>
        </p:nvSpPr>
        <p:spPr>
          <a:xfrm>
            <a:off x="227013" y="2132013"/>
            <a:ext cx="1308100" cy="769937"/>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prstClr val="white"/>
                </a:solidFill>
              </a:rPr>
              <a:t>Support suspension of contact</a:t>
            </a:r>
          </a:p>
        </p:txBody>
      </p:sp>
      <p:sp>
        <p:nvSpPr>
          <p:cNvPr id="23" name="Oval 22"/>
          <p:cNvSpPr/>
          <p:nvPr/>
        </p:nvSpPr>
        <p:spPr>
          <a:xfrm>
            <a:off x="1187450" y="1298575"/>
            <a:ext cx="984250" cy="576263"/>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prstClr val="white"/>
                </a:solidFill>
              </a:rPr>
              <a:t>What else?</a:t>
            </a:r>
          </a:p>
        </p:txBody>
      </p:sp>
      <p:sp>
        <p:nvSpPr>
          <p:cNvPr id="24" name="TextBox 23"/>
          <p:cNvSpPr txBox="1"/>
          <p:nvPr/>
        </p:nvSpPr>
        <p:spPr>
          <a:xfrm>
            <a:off x="3708400" y="3357563"/>
            <a:ext cx="1727200" cy="922337"/>
          </a:xfrm>
          <a:prstGeom prst="rect">
            <a:avLst/>
          </a:prstGeom>
          <a:noFill/>
        </p:spPr>
        <p:txBody>
          <a:bodyPr>
            <a:spAutoFit/>
          </a:bodyPr>
          <a:lstStyle/>
          <a:p>
            <a:pPr algn="ctr" fontAlgn="auto">
              <a:spcBef>
                <a:spcPts val="0"/>
              </a:spcBef>
              <a:spcAft>
                <a:spcPts val="0"/>
              </a:spcAft>
              <a:defRPr/>
            </a:pPr>
            <a:r>
              <a:rPr lang="en-GB" dirty="0">
                <a:solidFill>
                  <a:prstClr val="black"/>
                </a:solidFill>
                <a:latin typeface="Calibri"/>
                <a:cs typeface="+mn-cs"/>
              </a:rPr>
              <a:t>How can this contact support this child?</a:t>
            </a:r>
          </a:p>
        </p:txBody>
      </p:sp>
      <p:cxnSp>
        <p:nvCxnSpPr>
          <p:cNvPr id="28" name="Straight Arrow Connector 27"/>
          <p:cNvCxnSpPr/>
          <p:nvPr/>
        </p:nvCxnSpPr>
        <p:spPr>
          <a:xfrm flipH="1">
            <a:off x="3492500" y="3817938"/>
            <a:ext cx="2592388" cy="12668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9465"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4379571">
            <a:off x="700882" y="1496219"/>
            <a:ext cx="506412"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5435600" y="1468438"/>
            <a:ext cx="185738" cy="369887"/>
          </a:xfrm>
          <a:prstGeom prst="rect">
            <a:avLst/>
          </a:prstGeom>
          <a:noFill/>
        </p:spPr>
        <p:txBody>
          <a:bodyPr wrap="none">
            <a:spAutoFit/>
          </a:bodyPr>
          <a:lstStyle/>
          <a:p>
            <a:pPr fontAlgn="auto">
              <a:spcBef>
                <a:spcPts val="0"/>
              </a:spcBef>
              <a:spcAft>
                <a:spcPts val="0"/>
              </a:spcAft>
              <a:defRPr/>
            </a:pPr>
            <a:endParaRPr lang="en-GB" dirty="0">
              <a:solidFill>
                <a:prstClr val="black"/>
              </a:solidFill>
              <a:latin typeface="Calibri"/>
              <a:cs typeface="+mn-cs"/>
            </a:endParaRPr>
          </a:p>
        </p:txBody>
      </p:sp>
      <p:sp>
        <p:nvSpPr>
          <p:cNvPr id="4" name="TextBox 3"/>
          <p:cNvSpPr txBox="1"/>
          <p:nvPr/>
        </p:nvSpPr>
        <p:spPr>
          <a:xfrm>
            <a:off x="5270500" y="1285875"/>
            <a:ext cx="957263" cy="307975"/>
          </a:xfrm>
          <a:prstGeom prst="rect">
            <a:avLst/>
          </a:prstGeom>
          <a:noFill/>
        </p:spPr>
        <p:txBody>
          <a:bodyPr>
            <a:spAutoFit/>
          </a:bodyPr>
          <a:lstStyle/>
          <a:p>
            <a:pPr fontAlgn="auto">
              <a:spcBef>
                <a:spcPts val="0"/>
              </a:spcBef>
              <a:spcAft>
                <a:spcPts val="0"/>
              </a:spcAft>
              <a:defRPr/>
            </a:pPr>
            <a:r>
              <a:rPr lang="en-GB" sz="1400" b="1" dirty="0">
                <a:solidFill>
                  <a:prstClr val="black"/>
                </a:solidFill>
                <a:latin typeface="Calibri"/>
                <a:cs typeface="+mn-cs"/>
              </a:rPr>
              <a:t>Start here</a:t>
            </a:r>
          </a:p>
        </p:txBody>
      </p:sp>
      <p:sp>
        <p:nvSpPr>
          <p:cNvPr id="2" name="Oval 1"/>
          <p:cNvSpPr/>
          <p:nvPr/>
        </p:nvSpPr>
        <p:spPr>
          <a:xfrm>
            <a:off x="3131840" y="1285875"/>
            <a:ext cx="3312368" cy="2071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1031980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Setting goals: what benefits do you hope will be achieved?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158750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miley Face 6"/>
          <p:cNvSpPr/>
          <p:nvPr/>
        </p:nvSpPr>
        <p:spPr>
          <a:xfrm>
            <a:off x="4139952" y="3789040"/>
            <a:ext cx="936104" cy="864096"/>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8204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6381</TotalTime>
  <Words>2627</Words>
  <Application>Microsoft Office PowerPoint</Application>
  <PresentationFormat>On-screen Show (4:3)</PresentationFormat>
  <Paragraphs>257</Paragraphs>
  <Slides>37</Slides>
  <Notes>9</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Custom Design</vt:lpstr>
      <vt:lpstr>Slide 1</vt:lpstr>
      <vt:lpstr>A history of questions about post adoption contact…</vt:lpstr>
      <vt:lpstr>Slide 3</vt:lpstr>
      <vt:lpstr>Slide 4</vt:lpstr>
      <vt:lpstr>Contact pathways over time (Neil et al, 2013)</vt:lpstr>
      <vt:lpstr>What do adopted children need?</vt:lpstr>
      <vt:lpstr>How does contact work out?(Neil et al, 2011; Neil et al, 2013) </vt:lpstr>
      <vt:lpstr>Practice model: contact in permanent placements</vt:lpstr>
      <vt:lpstr>Setting goals: what benefits do you hope will be achieved?</vt:lpstr>
      <vt:lpstr>Potential benefits for adoptive parents</vt:lpstr>
      <vt:lpstr>Slide 11</vt:lpstr>
      <vt:lpstr>Potential benefits for birth relatives</vt:lpstr>
      <vt:lpstr>Slide 13</vt:lpstr>
      <vt:lpstr>Young people’s satisfaction with openness (Neil et al, 2013)</vt:lpstr>
      <vt:lpstr>Benefits of contact for adopted young people</vt:lpstr>
      <vt:lpstr>Slide 16</vt:lpstr>
      <vt:lpstr>17 year, face-to-face contact with birth mother and grandmother</vt:lpstr>
      <vt:lpstr>Challenges of contact for adopted young people</vt:lpstr>
      <vt:lpstr>Slide 19</vt:lpstr>
      <vt:lpstr>Contact and adoptees’ development : (Neil et al, 2013)</vt:lpstr>
      <vt:lpstr>Adoptive identity (Neil et al, 2013) </vt:lpstr>
      <vt:lpstr>Identity patterns</vt:lpstr>
      <vt:lpstr>Slide 23</vt:lpstr>
      <vt:lpstr>Slide 24</vt:lpstr>
      <vt:lpstr>Was contact linked to identity?</vt:lpstr>
      <vt:lpstr>Steps to identity coherence</vt:lpstr>
      <vt:lpstr>Practice model: contact in permanent placements</vt:lpstr>
      <vt:lpstr>Assessing strengths &amp; risks: children</vt:lpstr>
      <vt:lpstr>Assessing strengths/risks: adults</vt:lpstr>
      <vt:lpstr>Slide 30</vt:lpstr>
      <vt:lpstr>The trouble with planning contact during proceedings…</vt:lpstr>
      <vt:lpstr>Where contact may destabilise placements</vt:lpstr>
      <vt:lpstr>Sibling contact (Cossar &amp; Neil, 2013)</vt:lpstr>
      <vt:lpstr>Practice model: contact in permanent placements</vt:lpstr>
      <vt:lpstr>How do social workers support contact? (Neil, 2008, Neil et al 2011)</vt:lpstr>
      <vt:lpstr>How does practice need to align with evidence?</vt:lpstr>
      <vt:lpstr>For more information….</vt:lpstr>
    </vt:vector>
  </TitlesOfParts>
  <Company>University of East Anglia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nus06sgu</dc:creator>
  <cp:lastModifiedBy>polly baynes</cp:lastModifiedBy>
  <cp:revision>173</cp:revision>
  <dcterms:created xsi:type="dcterms:W3CDTF">2013-07-01T10:41:42Z</dcterms:created>
  <dcterms:modified xsi:type="dcterms:W3CDTF">2016-04-25T11:30:43Z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1483065436</vt:i4>
  </property>
  <property fmtid="{D5CDD505-2E9C-101B-9397-08002B2CF9AE}" pid="3" name="_NewReviewCycle">
    <vt:lpwstr/>
  </property>
  <property fmtid="{D5CDD505-2E9C-101B-9397-08002B2CF9AE}" pid="4" name="_EmailSubject">
    <vt:lpwstr>Change Project </vt:lpwstr>
  </property>
  <property fmtid="{D5CDD505-2E9C-101B-9397-08002B2CF9AE}" pid="5" name="_AuthorEmail">
    <vt:lpwstr>E.Neil@uea.ac.uk</vt:lpwstr>
  </property>
  <property fmtid="{D5CDD505-2E9C-101B-9397-08002B2CF9AE}" pid="6" name="_AuthorEmailDisplayName">
    <vt:lpwstr>Beth Neil (SWK)</vt:lpwstr>
  </property>
  <property fmtid="{D5CDD505-2E9C-101B-9397-08002B2CF9AE}" pid="7" name="_PreviousAdHocReviewCycleID">
    <vt:i4>-152783177</vt:i4>
  </property>
</Properties>
</file>